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9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How </a:t>
            </a:r>
            <a:r>
              <a:rPr lang="en-US" dirty="0" err="1" smtClean="0">
                <a:solidFill>
                  <a:srgbClr val="002060"/>
                </a:solidFill>
              </a:rPr>
              <a:t>ASP.Net</a:t>
            </a:r>
            <a:r>
              <a:rPr lang="en-US" dirty="0" smtClean="0">
                <a:solidFill>
                  <a:srgbClr val="002060"/>
                </a:solidFill>
              </a:rPr>
              <a:t> works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How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r>
              <a:rPr lang="en-US" dirty="0">
                <a:solidFill>
                  <a:srgbClr val="002060"/>
                </a:solidFill>
              </a:rPr>
              <a:t> works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ASP.Net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gives us the feasibility of doing multiple tasks using a single framework which makes it better as compared to other web development frameworks.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ASP.NET-Workflow can be explained using the following diagram with a detailed explanation.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  <p:pic>
        <p:nvPicPr>
          <p:cNvPr id="1028" name="Picture 4" descr="ASP.NET-Workfl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87" y="3915615"/>
            <a:ext cx="5381625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How </a:t>
            </a:r>
            <a:r>
              <a:rPr lang="en-US" dirty="0" err="1">
                <a:solidFill>
                  <a:srgbClr val="002060"/>
                </a:solidFill>
              </a:rPr>
              <a:t>ASP.Net</a:t>
            </a:r>
            <a:r>
              <a:rPr lang="en-US" dirty="0">
                <a:solidFill>
                  <a:srgbClr val="002060"/>
                </a:solidFill>
              </a:rPr>
              <a:t> works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Through an URL, a request is sent for an asp.net file by a web browser to the webserver.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As a process, the request is received by the asp.net web server, i.e. IIS, which in return gives the appropriate file from memory.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Now for processing of the asp.net file, it is redirected to the asp.net script engine for the further task by the webserver.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The script engine runs the server-side script it encounters from top to bottom of the file.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After the script engine completes the server-side scripting, it sends an html page to the webserver.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It is explained through the model given below.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2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Thank You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5231"/>
            <a:ext cx="903642" cy="904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9545" y="5970418"/>
            <a:ext cx="1342526" cy="10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165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How ASP.Net works</vt:lpstr>
      <vt:lpstr>How ASP.Net works</vt:lpstr>
      <vt:lpstr>How ASP.Net works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237</cp:revision>
  <dcterms:created xsi:type="dcterms:W3CDTF">2020-05-18T03:14:36Z</dcterms:created>
  <dcterms:modified xsi:type="dcterms:W3CDTF">2021-12-11T06:29:06Z</dcterms:modified>
</cp:coreProperties>
</file>