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CheckBox</a:t>
            </a:r>
            <a:r>
              <a:rPr lang="en-US" dirty="0" smtClean="0">
                <a:solidFill>
                  <a:srgbClr val="002060"/>
                </a:solidFill>
              </a:rPr>
              <a:t> Control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It is an input control which is used to takes input from the user. It allows user to select a choice from the group of choices.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create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RadioButton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we can drag it from the toolbox of visual studio.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a server side control and ASP.NET provides own tag to create it. The example is given below.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&lt;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asp:RadioButtonID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="RadioButton1"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runat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="server" Text="Male"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GroupName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="gender"/&gt;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RadioButton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13386"/>
              </p:ext>
            </p:extLst>
          </p:nvPr>
        </p:nvGraphicFramePr>
        <p:xfrm>
          <a:off x="964920" y="1619078"/>
          <a:ext cx="9717424" cy="48697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8431"/>
                <a:gridCol w="8078993"/>
              </a:tblGrid>
              <a:tr h="234248"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53238" marR="53238" marT="53238" marB="532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53238" marR="53238" marT="53238" marB="53238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5492" marR="35492" marT="35492" marB="35492"/>
                </a:tc>
              </a:tr>
              <a:tr h="198756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TabIndex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tab order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BorderWidth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border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5492" marR="35492" marT="35492" marB="35492"/>
                </a:tc>
              </a:tr>
              <a:tr h="326528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GroupName</a:t>
                      </a:r>
                    </a:p>
                  </a:txBody>
                  <a:tcPr marL="35492" marR="35492" marT="35492" marB="35492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name of the radio button group.</a:t>
                      </a:r>
                    </a:p>
                  </a:txBody>
                  <a:tcPr marL="35492" marR="35492" marT="35492" marB="35492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CheckBox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7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It is used to get multiple inputs from the user. It allows user to select choices from the set of choices.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takes user input in yes or no format. It is useful when we want multiple choices from the user.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create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CheckBox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we can drag it from the toolbox in visual studio.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is a server side control and ASP.NET provides own tag to create it. The example is given below.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&lt;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asp:CheckBox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ID="CheckBox2"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runat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="server" Text="J2EE"/&gt;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CheckBox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Control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819199"/>
              </p:ext>
            </p:extLst>
          </p:nvPr>
        </p:nvGraphicFramePr>
        <p:xfrm>
          <a:off x="944914" y="1690688"/>
          <a:ext cx="9812733" cy="49970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4498"/>
                <a:gridCol w="8068235"/>
              </a:tblGrid>
              <a:tr h="254417"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Property</a:t>
                      </a:r>
                    </a:p>
                  </a:txBody>
                  <a:tcPr marL="57822" marR="57822" marT="57822" marB="57822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Description</a:t>
                      </a:r>
                    </a:p>
                  </a:txBody>
                  <a:tcPr marL="57822" marR="57822" marT="57822" marB="57822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AccessKey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keyboard shortcut for the control.</a:t>
                      </a:r>
                    </a:p>
                  </a:txBody>
                  <a:tcPr marL="38548" marR="38548" marT="38548" marB="38548"/>
                </a:tc>
              </a:tr>
              <a:tr h="215869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TabIndex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The tab order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BackColor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background color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BorderColor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border color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BorderWidth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border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Font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font for the control text.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ForeColor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color of the control text.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Text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text to be shown for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ToolTip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displays the text when mouse is over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Visible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 set visibility of control on the form.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Height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height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Width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width of the control.</a:t>
                      </a:r>
                    </a:p>
                  </a:txBody>
                  <a:tcPr marL="38548" marR="38548" marT="38548" marB="38548"/>
                </a:tc>
              </a:tr>
              <a:tr h="354642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Checked</a:t>
                      </a:r>
                    </a:p>
                  </a:txBody>
                  <a:tcPr marL="38548" marR="38548" marT="38548" marB="38548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It is used to set check state of the control either true or false.</a:t>
                      </a:r>
                    </a:p>
                  </a:txBody>
                  <a:tcPr marL="38548" marR="38548" marT="38548" marB="38548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499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RadioButton and CheckBox Control</vt:lpstr>
      <vt:lpstr>RadioButton Control</vt:lpstr>
      <vt:lpstr>RadioButton Control</vt:lpstr>
      <vt:lpstr>CheckBox Control</vt:lpstr>
      <vt:lpstr>CheckBox Control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246</cp:revision>
  <dcterms:created xsi:type="dcterms:W3CDTF">2020-05-18T03:14:36Z</dcterms:created>
  <dcterms:modified xsi:type="dcterms:W3CDTF">2021-12-14T07:22:51Z</dcterms:modified>
</cp:coreProperties>
</file>