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HyperLink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HyperLink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is a control that is used to create a hyperlink. It responds to a click event. We can use it to refer any web page on the server.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create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HyperLink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either we can write code or use the drag and drop facility of visual studio IDE. This control is listed in the toolbox.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This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is a server side control and ASP.NET provides own tag to create it. The example is given below.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&lt;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asp:HyperLinkID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="HyperLink1"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runat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="server" Text="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JavaTpoint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"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NavigateUrl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="www.javatpoint.com" &gt;&lt;/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asp:HyperLink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&gt;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HyperLink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369833"/>
              </p:ext>
            </p:extLst>
          </p:nvPr>
        </p:nvGraphicFramePr>
        <p:xfrm>
          <a:off x="981958" y="1464778"/>
          <a:ext cx="9797205" cy="51973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32151"/>
                <a:gridCol w="8165054"/>
              </a:tblGrid>
              <a:tr h="230488">
                <a:tc>
                  <a:txBody>
                    <a:bodyPr/>
                    <a:lstStyle/>
                    <a:p>
                      <a:pPr algn="l" fontAlgn="t"/>
                      <a:r>
                        <a:rPr lang="en-IN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Property</a:t>
                      </a:r>
                    </a:p>
                  </a:txBody>
                  <a:tcPr marL="52384" marR="52384" marT="52384" marB="52384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52384" marR="52384" marT="52384" marB="52384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AccessKey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keyboard shortcut for the control.</a:t>
                      </a:r>
                    </a:p>
                  </a:txBody>
                  <a:tcPr marL="34922" marR="34922" marT="34922" marB="34922"/>
                </a:tc>
              </a:tr>
              <a:tr h="195566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TabIndex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tab order of the control.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BackColor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background color of the control.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BorderColor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border color of the control.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BorderWidth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border of the control.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font for the control text.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ForeColor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color of the control text.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Text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text to be shown for the control.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ToolTip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the text when mouse is over the control.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Visible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 set visibility of control on the form.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height of the control.</a:t>
                      </a:r>
                    </a:p>
                  </a:txBody>
                  <a:tcPr marL="34922" marR="34922" marT="34922" marB="34922"/>
                </a:tc>
              </a:tr>
              <a:tr h="321287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Width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the control.</a:t>
                      </a:r>
                    </a:p>
                  </a:txBody>
                  <a:tcPr marL="34922" marR="34922" marT="34922" marB="34922"/>
                </a:tc>
              </a:tr>
              <a:tr h="195566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NavigateUrl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navigate URL.</a:t>
                      </a:r>
                    </a:p>
                  </a:txBody>
                  <a:tcPr marL="34922" marR="34922" marT="34922" marB="34922"/>
                </a:tc>
              </a:tr>
              <a:tr h="195566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Target</a:t>
                      </a:r>
                    </a:p>
                  </a:txBody>
                  <a:tcPr marL="34922" marR="34922" marT="34922" marB="3492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Target frame for the navigate </a:t>
                      </a:r>
                      <a:r>
                        <a:rPr lang="en-US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url</a:t>
                      </a:r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 marL="34922" marR="34922" marT="34922" marB="34922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267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HyperLink Control</vt:lpstr>
      <vt:lpstr>HyperLink Control</vt:lpstr>
      <vt:lpstr>HyperLink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238</cp:revision>
  <dcterms:created xsi:type="dcterms:W3CDTF">2020-05-18T03:14:36Z</dcterms:created>
  <dcterms:modified xsi:type="dcterms:W3CDTF">2021-12-15T07:15:07Z</dcterms:modified>
</cp:coreProperties>
</file>