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RadioButtonList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err="1" smtClean="0">
                <a:solidFill>
                  <a:srgbClr val="002060"/>
                </a:solidFill>
              </a:rPr>
              <a:t>CheckBoxList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RadioButtonList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RadioButtonList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works like 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DropDownList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but it enables a user to select only one list item at a time. 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RadioButttonList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displays a list of radio buttons that can be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arranged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either horizontally or vertically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RadioButtonList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is same as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DropDownList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but it displays a list of radio buttons that can be arranged either horizontally or vertically. You can select only one item from the given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RadioButtonList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of options. These options are mutually exclusive.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RadioButtonList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RepeatColumns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It displays the number of columns of radio buttons.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RepeatDirection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The direction that the radio buttons repeat. By default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RepeatDirection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value is vertical. Possible values are Horizontal and Vertical.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RepeatLayout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Determines whether the radio buttons display in an HTML table.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Possible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values are as follows: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Table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Flow</a:t>
            </a:r>
          </a:p>
          <a:p>
            <a:pPr lvl="1"/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OrderedList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UnorderedList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CheckBoxList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CheckBoxList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renders a list of check boxes. The check boxes can be rendered horizontally or vertically. Unlike the other List controls, a user always can select multiple items when using a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CheckBoxList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control. For example, the page given below contains a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CheckBoxList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that renders its list items in two columns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CheckBoxList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includes three properties that affect its layout: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RepeatColumns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The number of columns of check boxes to display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RepeatDirection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The direction in which the check boxes are rendered. Possible values are Horizontal and Vertical.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CheckBoxList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1299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RepeatLayout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Determines whether the check boxes are displayed in an HTML table. Possible values are Table and Flow.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Normally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CheckBoxList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control renders its list items in an HTML table. When the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RepeatLayout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property is set to the value Flow, the items are not rendered in a table.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307</Words>
  <Application>Microsoft Office PowerPoint</Application>
  <PresentationFormat>Custom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RadioButtonList and CheckBoxList</vt:lpstr>
      <vt:lpstr>RadioButtonList</vt:lpstr>
      <vt:lpstr>RadioButtonList</vt:lpstr>
      <vt:lpstr>CheckBoxList</vt:lpstr>
      <vt:lpstr>CheckBoxList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dell</cp:lastModifiedBy>
  <cp:revision>244</cp:revision>
  <dcterms:created xsi:type="dcterms:W3CDTF">2020-05-18T03:14:36Z</dcterms:created>
  <dcterms:modified xsi:type="dcterms:W3CDTF">2021-12-24T07:58:46Z</dcterms:modified>
</cp:coreProperties>
</file>