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9" r:id="rId5"/>
    <p:sldId id="270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Session State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Introduction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In ASP.NET session is a state that is used to store and retrieve values of a user.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It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helps to identify requests from the same browser during a time period (session). It is used to store value for the particular time session. By default, ASP.NET session state is enabled for all ASP.NET applications.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Each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created session is stored in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SessionStateItemCollection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object. We can get current session value by using Session property of Page object. Let's see an example, how to create an access session in asp.net application.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Session State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Session is a State Management Technique. A Session can store the value on the Server. It can support any type of object to be stored along with our own custom objects. A session is one of the best techniques for State Management because it stores the data as client-based, in other words, the data is stored for every user separately and the data is secured also because it is on the server.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33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Enable and Disable Sessions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We can enable and disable session state in one of two ways: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Page Level: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We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have the attribute of page level that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EnableSessionState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&lt;%@ Page Language="C#" </a:t>
            </a:r>
            <a:r>
              <a:rPr lang="en-US" dirty="0" err="1">
                <a:solidFill>
                  <a:srgbClr val="002060"/>
                </a:solidFill>
              </a:rPr>
              <a:t>EnableSessionState</a:t>
            </a:r>
            <a:r>
              <a:rPr lang="en-US" dirty="0">
                <a:solidFill>
                  <a:srgbClr val="002060"/>
                </a:solidFill>
              </a:rPr>
              <a:t>="False" </a:t>
            </a:r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It disables the session state.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We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can make it read-only also. This will permit access to session data but will not allow writing data on the session.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&lt;%@ Page Language="C#" </a:t>
            </a:r>
            <a:r>
              <a:rPr lang="en-US" dirty="0" err="1">
                <a:solidFill>
                  <a:srgbClr val="002060"/>
                </a:solidFill>
              </a:rPr>
              <a:t>EnableSessionState</a:t>
            </a:r>
            <a:r>
              <a:rPr lang="en-US" dirty="0">
                <a:solidFill>
                  <a:srgbClr val="002060"/>
                </a:solidFill>
              </a:rPr>
              <a:t>="</a:t>
            </a:r>
            <a:r>
              <a:rPr lang="en-US" dirty="0" err="1">
                <a:solidFill>
                  <a:srgbClr val="002060"/>
                </a:solidFill>
              </a:rPr>
              <a:t>ReadOnly</a:t>
            </a:r>
            <a:r>
              <a:rPr lang="en-US" dirty="0">
                <a:solidFill>
                  <a:srgbClr val="002060"/>
                </a:solidFill>
              </a:rPr>
              <a:t>" </a:t>
            </a:r>
          </a:p>
          <a:p>
            <a:r>
              <a:rPr lang="en-US" dirty="0">
                <a:solidFill>
                  <a:srgbClr val="002060"/>
                </a:solidFill>
              </a:rPr>
              <a:t>Application Level: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Disables a Session for an entire web application; we need to use this at the application level. Set the property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EnableSessionState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in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Web.Config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rgbClr val="002060"/>
                </a:solidFill>
              </a:rPr>
              <a:t>&lt;pages </a:t>
            </a:r>
            <a:r>
              <a:rPr lang="en-US" dirty="0" err="1">
                <a:solidFill>
                  <a:srgbClr val="002060"/>
                </a:solidFill>
              </a:rPr>
              <a:t>enableSessionState</a:t>
            </a:r>
            <a:r>
              <a:rPr lang="en-US" dirty="0">
                <a:solidFill>
                  <a:srgbClr val="002060"/>
                </a:solidFill>
              </a:rPr>
              <a:t>="false"&gt;&lt;/pages&gt; 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&lt;</a:t>
            </a:r>
            <a:r>
              <a:rPr lang="en-US" dirty="0" err="1" smtClean="0">
                <a:solidFill>
                  <a:srgbClr val="002060"/>
                </a:solidFill>
              </a:rPr>
              <a:t>sessionState</a:t>
            </a:r>
            <a:r>
              <a:rPr lang="en-US" dirty="0" smtClean="0">
                <a:solidFill>
                  <a:srgbClr val="002060"/>
                </a:solidFill>
              </a:rPr>
              <a:t> mode=</a:t>
            </a:r>
            <a:r>
              <a:rPr lang="en-US" dirty="0">
                <a:solidFill>
                  <a:srgbClr val="002060"/>
                </a:solidFill>
              </a:rPr>
              <a:t>"</a:t>
            </a:r>
            <a:r>
              <a:rPr lang="en-US" dirty="0" err="1" smtClean="0">
                <a:solidFill>
                  <a:srgbClr val="002060"/>
                </a:solidFill>
              </a:rPr>
              <a:t>InProc</a:t>
            </a:r>
            <a:r>
              <a:rPr lang="en-US" dirty="0">
                <a:solidFill>
                  <a:srgbClr val="002060"/>
                </a:solidFill>
              </a:rPr>
              <a:t>"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timelimit</a:t>
            </a:r>
            <a:r>
              <a:rPr lang="en-US" dirty="0" smtClean="0">
                <a:solidFill>
                  <a:srgbClr val="002060"/>
                </a:solidFill>
              </a:rPr>
              <a:t>=</a:t>
            </a:r>
            <a:r>
              <a:rPr lang="en-US" dirty="0">
                <a:solidFill>
                  <a:srgbClr val="002060"/>
                </a:solidFill>
              </a:rPr>
              <a:t>"</a:t>
            </a:r>
            <a:r>
              <a:rPr lang="en-US" dirty="0" smtClean="0">
                <a:solidFill>
                  <a:srgbClr val="002060"/>
                </a:solidFill>
              </a:rPr>
              <a:t>20</a:t>
            </a:r>
            <a:r>
              <a:rPr lang="en-US" dirty="0">
                <a:solidFill>
                  <a:srgbClr val="002060"/>
                </a:solidFill>
              </a:rPr>
              <a:t>"</a:t>
            </a:r>
            <a:r>
              <a:rPr lang="en-US" dirty="0" smtClean="0">
                <a:solidFill>
                  <a:srgbClr val="002060"/>
                </a:solidFill>
              </a:rPr>
              <a:t>&gt;&lt;/</a:t>
            </a:r>
            <a:r>
              <a:rPr lang="en-US" dirty="0" err="1" smtClean="0">
                <a:solidFill>
                  <a:srgbClr val="002060"/>
                </a:solidFill>
              </a:rPr>
              <a:t>sessionState</a:t>
            </a:r>
            <a:r>
              <a:rPr lang="en-US" dirty="0" smtClean="0">
                <a:solidFill>
                  <a:srgbClr val="002060"/>
                </a:solidFill>
              </a:rPr>
              <a:t>&gt;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72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Session State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The following are the advantages of session: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It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is easy to implement.</a:t>
            </a:r>
          </a:p>
          <a:p>
            <a:pPr lvl="1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Store data separately.</a:t>
            </a:r>
          </a:p>
          <a:p>
            <a:pPr lvl="1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Session is secure and transparent from the user.</a:t>
            </a:r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The following are the disadvantages of session: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Performance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decrease if we do not use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InProc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Session mode.</a:t>
            </a:r>
          </a:p>
          <a:p>
            <a:pPr lvl="1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Overhead involved in serializing and de-serializing session data.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7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Thank You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1087</TotalTime>
  <Words>367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Session State</vt:lpstr>
      <vt:lpstr>Introduction</vt:lpstr>
      <vt:lpstr>Session State</vt:lpstr>
      <vt:lpstr>Enable and Disable Sessions</vt:lpstr>
      <vt:lpstr>Session State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246</cp:revision>
  <dcterms:created xsi:type="dcterms:W3CDTF">2020-05-18T03:14:36Z</dcterms:created>
  <dcterms:modified xsi:type="dcterms:W3CDTF">2022-01-05T03:30:01Z</dcterms:modified>
</cp:coreProperties>
</file>