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RequiredFieldValidator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RequiredFieldValidator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This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validator is used to make an input control required. It will throw an error if user leaves input control empty.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is used to mandate form control required and restrict the user to provide data.</a:t>
            </a: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Note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 It removes extra spaces from the beginning and end of the input value before validation is performed.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ControlToValidateproperty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should be set with the ID of control to validate.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RequiredFieldValidator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154372"/>
              </p:ext>
            </p:extLst>
          </p:nvPr>
        </p:nvGraphicFramePr>
        <p:xfrm>
          <a:off x="962891" y="1690688"/>
          <a:ext cx="8721436" cy="45946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56347"/>
                <a:gridCol w="6865089"/>
              </a:tblGrid>
              <a:tr h="316461">
                <a:tc>
                  <a:txBody>
                    <a:bodyPr/>
                    <a:lstStyle/>
                    <a:p>
                      <a:r>
                        <a:rPr lang="en-IN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Property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IN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AccessKey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keyboard shortcut for the control.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BackColor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background color of the control.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BorderColor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border color of the control.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Font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font for the control text.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ForeColor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color of the control text.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Text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text to be shown for the control.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ToolTip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displays the text when mouse is over the control.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Visible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 set visibility of control on the form.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height of the control.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Width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the control.</a:t>
                      </a:r>
                    </a:p>
                  </a:txBody>
                  <a:tcPr marL="79115" marR="79115" marT="39558" marB="39558" anchor="ctr"/>
                </a:tc>
              </a:tr>
              <a:tr h="30277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ErrorMessage 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error message that display when validation fails.</a:t>
                      </a:r>
                    </a:p>
                  </a:txBody>
                  <a:tcPr marL="79115" marR="79115" marT="39558" marB="39558" anchor="ctr"/>
                </a:tc>
              </a:tr>
              <a:tr h="316461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ControlToValidate</a:t>
                      </a:r>
                    </a:p>
                  </a:txBody>
                  <a:tcPr marL="79115" marR="79115" marT="39558" marB="39558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takes ID of control to validate.</a:t>
                      </a:r>
                    </a:p>
                  </a:txBody>
                  <a:tcPr marL="79115" marR="79115" marT="39558" marB="39558" anchor="ctr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223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RequiredFieldValidator Control</vt:lpstr>
      <vt:lpstr>RequiredFieldValidator Control</vt:lpstr>
      <vt:lpstr>RequiredFieldValidator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240</cp:revision>
  <dcterms:created xsi:type="dcterms:W3CDTF">2020-05-18T03:14:36Z</dcterms:created>
  <dcterms:modified xsi:type="dcterms:W3CDTF">2021-12-30T07:28:09Z</dcterms:modified>
</cp:coreProperties>
</file>