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CompareValidator</a:t>
            </a:r>
            <a:r>
              <a:rPr lang="en-US" dirty="0" smtClean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CompareValidator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This validator evaluates the value of an input control against another input control on the basis of specified operator.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can use comparison operators like: less than, equal to, greater than etc.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Note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 If the input filed is empty, no validation will be performed.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</a:rPr>
              <a:t>CompareValidator</a:t>
            </a:r>
            <a:r>
              <a:rPr lang="en-US" dirty="0">
                <a:solidFill>
                  <a:srgbClr val="002060"/>
                </a:solidFill>
              </a:rPr>
              <a:t> Control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389896"/>
              </p:ext>
            </p:extLst>
          </p:nvPr>
        </p:nvGraphicFramePr>
        <p:xfrm>
          <a:off x="975286" y="1363048"/>
          <a:ext cx="8792658" cy="52102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29279"/>
                <a:gridCol w="6863379"/>
              </a:tblGrid>
              <a:tr h="200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Property</a:t>
                      </a:r>
                    </a:p>
                  </a:txBody>
                  <a:tcPr marL="45643" marR="45643" marT="45643" marB="4564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Description</a:t>
                      </a:r>
                    </a:p>
                  </a:txBody>
                  <a:tcPr marL="45643" marR="45643" marT="45643" marB="45643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AccessKey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keyboard shortcut for the control.</a:t>
                      </a:r>
                    </a:p>
                  </a:txBody>
                  <a:tcPr marL="30429" marR="30429" marT="30429" marB="30429"/>
                </a:tc>
              </a:tr>
              <a:tr h="17040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TabIndex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The tab order of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BackColor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background color of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BorderColor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border color of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 err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BorderWidth</a:t>
                      </a:r>
                      <a:endParaRPr lang="en-US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border of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Font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font for the control text.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ForeColor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color of the control text.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Text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text to be shown for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ToolTip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displays the text when mouse is over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Visible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To set visibility of control on the form.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Height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height of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Width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set width of the control.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ControlToCompare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takes ID of control to compare with.</a:t>
                      </a:r>
                    </a:p>
                  </a:txBody>
                  <a:tcPr marL="30429" marR="30429" marT="30429" marB="30429"/>
                </a:tc>
              </a:tr>
              <a:tr h="17040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ControlToValidate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takes ID of control to validate.</a:t>
                      </a:r>
                    </a:p>
                  </a:txBody>
                  <a:tcPr marL="30429" marR="30429" marT="30429" marB="30429"/>
                </a:tc>
              </a:tr>
              <a:tr h="279946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ErrorMessage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to display error message when validation failed.</a:t>
                      </a:r>
                    </a:p>
                  </a:txBody>
                  <a:tcPr marL="30429" marR="30429" marT="30429" marB="30429"/>
                </a:tc>
              </a:tr>
              <a:tr h="17040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Operator</a:t>
                      </a:r>
                    </a:p>
                  </a:txBody>
                  <a:tcPr marL="30429" marR="30429" marT="30429" marB="30429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It is used set comparison operator.</a:t>
                      </a:r>
                    </a:p>
                  </a:txBody>
                  <a:tcPr marL="30429" marR="30429" marT="30429" marB="30429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01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240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CompareValidator Control</vt:lpstr>
      <vt:lpstr>CompareValidator Control</vt:lpstr>
      <vt:lpstr>CompareValidator Control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240</cp:revision>
  <dcterms:created xsi:type="dcterms:W3CDTF">2020-05-18T03:14:36Z</dcterms:created>
  <dcterms:modified xsi:type="dcterms:W3CDTF">2021-12-30T07:31:17Z</dcterms:modified>
</cp:coreProperties>
</file>