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8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3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2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8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3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5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0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1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7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5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</a:rPr>
              <a:t>CompareValidator</a:t>
            </a:r>
            <a:r>
              <a:rPr lang="en-US" dirty="0" smtClean="0">
                <a:solidFill>
                  <a:srgbClr val="002060"/>
                </a:solidFill>
              </a:rPr>
              <a:t> Control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2060"/>
                </a:solidFill>
              </a:rPr>
              <a:t>CompareValidator</a:t>
            </a:r>
            <a:r>
              <a:rPr lang="en-US" dirty="0">
                <a:solidFill>
                  <a:srgbClr val="002060"/>
                </a:solidFill>
              </a:rPr>
              <a:t> Control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This validator evaluates the value of an input control against another input control on the basis of specified operator.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We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can use comparison operators like: less than, equal to, greater than etc.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Note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: If the input filed is empty, no validation will be performed. 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2060"/>
                </a:solidFill>
              </a:rPr>
              <a:t>CompareValidator</a:t>
            </a:r>
            <a:r>
              <a:rPr lang="en-US" dirty="0">
                <a:solidFill>
                  <a:srgbClr val="002060"/>
                </a:solidFill>
              </a:rPr>
              <a:t> Control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3389896"/>
              </p:ext>
            </p:extLst>
          </p:nvPr>
        </p:nvGraphicFramePr>
        <p:xfrm>
          <a:off x="975286" y="1363048"/>
          <a:ext cx="8792658" cy="521029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29279"/>
                <a:gridCol w="6863379"/>
              </a:tblGrid>
              <a:tr h="20083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Property</a:t>
                      </a:r>
                    </a:p>
                  </a:txBody>
                  <a:tcPr marL="45643" marR="45643" marT="45643" marB="45643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Description</a:t>
                      </a:r>
                    </a:p>
                  </a:txBody>
                  <a:tcPr marL="45643" marR="45643" marT="45643" marB="45643"/>
                </a:tc>
              </a:tr>
              <a:tr h="279946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600" dirty="0" err="1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AccessKey</a:t>
                      </a:r>
                      <a:endParaRPr lang="en-US" sz="16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30429" marR="30429" marT="30429" marB="30429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60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keyboard shortcut for the control.</a:t>
                      </a:r>
                    </a:p>
                  </a:txBody>
                  <a:tcPr marL="30429" marR="30429" marT="30429" marB="30429"/>
                </a:tc>
              </a:tr>
              <a:tr h="170402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600" dirty="0" err="1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TabIndex</a:t>
                      </a:r>
                      <a:endParaRPr lang="en-US" sz="16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30429" marR="30429" marT="30429" marB="30429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60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The tab order of the control.</a:t>
                      </a:r>
                    </a:p>
                  </a:txBody>
                  <a:tcPr marL="30429" marR="30429" marT="30429" marB="30429"/>
                </a:tc>
              </a:tr>
              <a:tr h="279946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600" dirty="0" err="1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BackColor</a:t>
                      </a:r>
                      <a:endParaRPr lang="en-US" sz="16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30429" marR="30429" marT="30429" marB="30429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60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background color of the control.</a:t>
                      </a:r>
                    </a:p>
                  </a:txBody>
                  <a:tcPr marL="30429" marR="30429" marT="30429" marB="30429"/>
                </a:tc>
              </a:tr>
              <a:tr h="279946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600" dirty="0" err="1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BorderColor</a:t>
                      </a:r>
                      <a:endParaRPr lang="en-US" sz="16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30429" marR="30429" marT="30429" marB="30429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60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border color of the control.</a:t>
                      </a:r>
                    </a:p>
                  </a:txBody>
                  <a:tcPr marL="30429" marR="30429" marT="30429" marB="30429"/>
                </a:tc>
              </a:tr>
              <a:tr h="279946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600" dirty="0" err="1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BorderWidth</a:t>
                      </a:r>
                      <a:endParaRPr lang="en-US" sz="16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30429" marR="30429" marT="30429" marB="30429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60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width of border of the control.</a:t>
                      </a:r>
                    </a:p>
                  </a:txBody>
                  <a:tcPr marL="30429" marR="30429" marT="30429" marB="30429"/>
                </a:tc>
              </a:tr>
              <a:tr h="279946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6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Font</a:t>
                      </a:r>
                    </a:p>
                  </a:txBody>
                  <a:tcPr marL="30429" marR="30429" marT="30429" marB="30429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60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font for the control text.</a:t>
                      </a:r>
                    </a:p>
                  </a:txBody>
                  <a:tcPr marL="30429" marR="30429" marT="30429" marB="30429"/>
                </a:tc>
              </a:tr>
              <a:tr h="279946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60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ForeColor</a:t>
                      </a:r>
                    </a:p>
                  </a:txBody>
                  <a:tcPr marL="30429" marR="30429" marT="30429" marB="30429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60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color of the control text.</a:t>
                      </a:r>
                    </a:p>
                  </a:txBody>
                  <a:tcPr marL="30429" marR="30429" marT="30429" marB="30429"/>
                </a:tc>
              </a:tr>
              <a:tr h="279946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60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Text</a:t>
                      </a:r>
                    </a:p>
                  </a:txBody>
                  <a:tcPr marL="30429" marR="30429" marT="30429" marB="30429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6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text to be shown for the control.</a:t>
                      </a:r>
                    </a:p>
                  </a:txBody>
                  <a:tcPr marL="30429" marR="30429" marT="30429" marB="30429"/>
                </a:tc>
              </a:tr>
              <a:tr h="279946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60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ToolTip</a:t>
                      </a:r>
                    </a:p>
                  </a:txBody>
                  <a:tcPr marL="30429" marR="30429" marT="30429" marB="30429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6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displays the text when mouse is over the control.</a:t>
                      </a:r>
                    </a:p>
                  </a:txBody>
                  <a:tcPr marL="30429" marR="30429" marT="30429" marB="30429"/>
                </a:tc>
              </a:tr>
              <a:tr h="279946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60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Visible</a:t>
                      </a:r>
                    </a:p>
                  </a:txBody>
                  <a:tcPr marL="30429" marR="30429" marT="30429" marB="30429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6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To set visibility of control on the form.</a:t>
                      </a:r>
                    </a:p>
                  </a:txBody>
                  <a:tcPr marL="30429" marR="30429" marT="30429" marB="30429"/>
                </a:tc>
              </a:tr>
              <a:tr h="279946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60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Height</a:t>
                      </a:r>
                    </a:p>
                  </a:txBody>
                  <a:tcPr marL="30429" marR="30429" marT="30429" marB="30429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6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height of the control.</a:t>
                      </a:r>
                    </a:p>
                  </a:txBody>
                  <a:tcPr marL="30429" marR="30429" marT="30429" marB="30429"/>
                </a:tc>
              </a:tr>
              <a:tr h="279946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60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Width</a:t>
                      </a:r>
                    </a:p>
                  </a:txBody>
                  <a:tcPr marL="30429" marR="30429" marT="30429" marB="30429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6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width of the control.</a:t>
                      </a:r>
                    </a:p>
                  </a:txBody>
                  <a:tcPr marL="30429" marR="30429" marT="30429" marB="30429"/>
                </a:tc>
              </a:tr>
              <a:tr h="279946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60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ControlToCompare</a:t>
                      </a:r>
                    </a:p>
                  </a:txBody>
                  <a:tcPr marL="30429" marR="30429" marT="30429" marB="30429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6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takes ID of control to compare with.</a:t>
                      </a:r>
                    </a:p>
                  </a:txBody>
                  <a:tcPr marL="30429" marR="30429" marT="30429" marB="30429"/>
                </a:tc>
              </a:tr>
              <a:tr h="170402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60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ControlToValidate</a:t>
                      </a:r>
                    </a:p>
                  </a:txBody>
                  <a:tcPr marL="30429" marR="30429" marT="30429" marB="30429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6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takes ID of control to validate.</a:t>
                      </a:r>
                    </a:p>
                  </a:txBody>
                  <a:tcPr marL="30429" marR="30429" marT="30429" marB="30429"/>
                </a:tc>
              </a:tr>
              <a:tr h="279946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60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ErrorMessage</a:t>
                      </a:r>
                    </a:p>
                  </a:txBody>
                  <a:tcPr marL="30429" marR="30429" marT="30429" marB="30429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6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display error message when validation failed.</a:t>
                      </a:r>
                    </a:p>
                  </a:txBody>
                  <a:tcPr marL="30429" marR="30429" marT="30429" marB="30429"/>
                </a:tc>
              </a:tr>
              <a:tr h="170402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60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Operator</a:t>
                      </a:r>
                    </a:p>
                  </a:txBody>
                  <a:tcPr marL="30429" marR="30429" marT="30429" marB="30429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6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set comparison operator.</a:t>
                      </a:r>
                    </a:p>
                  </a:txBody>
                  <a:tcPr marL="30429" marR="30429" marT="30429" marB="30429"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01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Thank You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7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1079</TotalTime>
  <Words>240</Words>
  <Application>Microsoft Office PowerPoint</Application>
  <PresentationFormat>Widescreen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CompareValidator Control</vt:lpstr>
      <vt:lpstr>CompareValidator Control</vt:lpstr>
      <vt:lpstr>CompareValidator Control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Divyesh</dc:creator>
  <cp:lastModifiedBy>Divyesh</cp:lastModifiedBy>
  <cp:revision>240</cp:revision>
  <dcterms:created xsi:type="dcterms:W3CDTF">2020-05-18T03:14:36Z</dcterms:created>
  <dcterms:modified xsi:type="dcterms:W3CDTF">2021-12-30T07:31:17Z</dcterms:modified>
</cp:coreProperties>
</file>