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RegularExpressionValidator</a:t>
            </a:r>
            <a:r>
              <a:rPr lang="en-US" dirty="0" smtClean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RegularExpressionValidator</a:t>
            </a:r>
            <a:r>
              <a:rPr lang="en-US" dirty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681224"/>
              </p:ext>
            </p:extLst>
          </p:nvPr>
        </p:nvGraphicFramePr>
        <p:xfrm>
          <a:off x="964920" y="1352287"/>
          <a:ext cx="9704962" cy="48697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45517"/>
                <a:gridCol w="7659445"/>
              </a:tblGrid>
              <a:tr h="234248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Property</a:t>
                      </a:r>
                    </a:p>
                  </a:txBody>
                  <a:tcPr marL="53238" marR="53238" marT="53238" marB="5323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Description</a:t>
                      </a:r>
                    </a:p>
                  </a:txBody>
                  <a:tcPr marL="53238" marR="53238" marT="53238" marB="53238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AccessKey</a:t>
                      </a:r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keyboard shortcut for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BackColor</a:t>
                      </a:r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background color of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BorderColor</a:t>
                      </a:r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border color of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Font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font for the control text.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ForeColor</a:t>
                      </a:r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color of the control text.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Text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text to be shown for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ToolTip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displays the text when mouse is over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Visible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 set visibility of control on the form.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Height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height of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Width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width of the control.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ErrorMessage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error message that display when validation fails.</a:t>
                      </a:r>
                    </a:p>
                  </a:txBody>
                  <a:tcPr marL="35492" marR="35492" marT="35492" marB="35492"/>
                </a:tc>
              </a:tr>
              <a:tr h="198756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ControlToValidate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takes ID of control to validate.</a:t>
                      </a:r>
                    </a:p>
                  </a:txBody>
                  <a:tcPr marL="35492" marR="35492" marT="35492" marB="35492"/>
                </a:tc>
              </a:tr>
              <a:tr h="326528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ValidationExpression</a:t>
                      </a:r>
                    </a:p>
                  </a:txBody>
                  <a:tcPr marL="35492" marR="35492" marT="35492" marB="35492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regular expression to determine validity.</a:t>
                      </a:r>
                    </a:p>
                  </a:txBody>
                  <a:tcPr marL="35492" marR="35492" marT="35492" marB="35492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RegularExpressionValidator</a:t>
            </a:r>
            <a:r>
              <a:rPr lang="en-US" dirty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This validator is used to validate the value of an input control against the pattern defined by a regular expression.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allows us to check and validate predictable sequences of characters like: e-mail address, telephone number etc.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ValidationExpression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property is used to specify the regular expression, this expression is used to validate input control.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33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</TotalTime>
  <Words>224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RegularExpressionValidator Control</vt:lpstr>
      <vt:lpstr>RegularExpressionValidator Control</vt:lpstr>
      <vt:lpstr>RegularExpressionValidator Control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239</cp:revision>
  <dcterms:created xsi:type="dcterms:W3CDTF">2020-05-18T03:14:36Z</dcterms:created>
  <dcterms:modified xsi:type="dcterms:W3CDTF">2021-12-30T07:36:00Z</dcterms:modified>
</cp:coreProperties>
</file>