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8" r:id="rId4"/>
    <p:sldId id="269" r:id="rId5"/>
    <p:sldId id="26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92" d="100"/>
          <a:sy n="92" d="100"/>
        </p:scale>
        <p:origin x="402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12/31/2021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937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12/31/2021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027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12/31/2021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383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12/31/2021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336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12/31/2021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955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12/31/2021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37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12/31/2021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105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12/31/2021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37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12/31/2021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416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12/31/2021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67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12/31/2021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871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8B073-DBA7-4B5C-8A0A-F57DFBA507F6}" type="datetimeFigureOut">
              <a:rPr lang="en-US" smtClean="0"/>
              <a:t>12/31/2021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352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State </a:t>
            </a:r>
            <a:r>
              <a:rPr lang="en-US" dirty="0" smtClean="0">
                <a:solidFill>
                  <a:srgbClr val="002060"/>
                </a:solidFill>
              </a:rPr>
              <a:t>Management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5231"/>
            <a:ext cx="903642" cy="90407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9545" y="5970418"/>
            <a:ext cx="1342526" cy="1020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8766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Introduction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We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all know, browsers are generally stateless.</a:t>
            </a:r>
          </a:p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Now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the question arises here, what does stateless actually mean?</a:t>
            </a:r>
          </a:p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Stateless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means, whenever we visit a website, our browser communicates with the respective server depending on our requested functionality or the request. The browser communicates with the respective server using the HTTP or HTTPs protocol.</a:t>
            </a:r>
          </a:p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But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after that response, what's next or what will happen when we visit that website again after closing our web browser?</a:t>
            </a:r>
          </a:p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In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this case HTTP/HTTPs doesn't remember what website or URL we visited, or in other words we can say it doesn't hold the state of a previous website that we visited before closing our browser, that is called stateless.</a:t>
            </a:r>
          </a:p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Now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I guess you have at least an idea of what state and stateless actually means.</a:t>
            </a:r>
          </a:p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So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our browsers are stateless. </a:t>
            </a:r>
            <a:endParaRPr lang="en-US" dirty="0" smtClean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5231"/>
            <a:ext cx="903642" cy="90407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9545" y="5970418"/>
            <a:ext cx="1342526" cy="1020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8855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State Management Types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 lnSpcReduction="10000"/>
          </a:bodyPr>
          <a:lstStyle/>
          <a:p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In ASP.NET there are the following 2 State Management methodologies:</a:t>
            </a:r>
          </a:p>
          <a:p>
            <a:r>
              <a:rPr lang="en-US" dirty="0">
                <a:solidFill>
                  <a:srgbClr val="002060"/>
                </a:solidFill>
              </a:rPr>
              <a:t>Client-Side State </a:t>
            </a:r>
            <a:r>
              <a:rPr lang="en-US" dirty="0" smtClean="0">
                <a:solidFill>
                  <a:srgbClr val="002060"/>
                </a:solidFill>
              </a:rPr>
              <a:t>Management: 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Whenever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we use Client-Side State Management, the state related information will directly get stored on the client-side. That specific information will travel back and communicate with every request generated by the user then afterwards provides responses after server-side communication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Server-Side </a:t>
            </a:r>
            <a:r>
              <a:rPr lang="en-US" dirty="0">
                <a:solidFill>
                  <a:srgbClr val="002060"/>
                </a:solidFill>
              </a:rPr>
              <a:t>State </a:t>
            </a:r>
            <a:r>
              <a:rPr lang="en-US" dirty="0" smtClean="0">
                <a:solidFill>
                  <a:srgbClr val="002060"/>
                </a:solidFill>
              </a:rPr>
              <a:t>Management: 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Server-Side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State Management is different from Client-Side State Management but the operations and working is somewhat the same in functionality. In Server-Side State Management all the information is stored in the user memory. Due to this functionality there is more secure domains at the server side in comparison to Client-Side State Management.</a:t>
            </a:r>
            <a:endParaRPr lang="en-US" dirty="0" smtClean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5231"/>
            <a:ext cx="903642" cy="90407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9545" y="5970418"/>
            <a:ext cx="1342526" cy="1020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9946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State Management </a:t>
            </a:r>
            <a:r>
              <a:rPr lang="en-US" dirty="0" smtClean="0">
                <a:solidFill>
                  <a:srgbClr val="002060"/>
                </a:solidFill>
              </a:rPr>
              <a:t>Techniques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5231"/>
            <a:ext cx="903642" cy="90407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9545" y="5970418"/>
            <a:ext cx="1342526" cy="1020932"/>
          </a:xfrm>
          <a:prstGeom prst="rect">
            <a:avLst/>
          </a:prstGeom>
        </p:spPr>
      </p:pic>
      <p:pic>
        <p:nvPicPr>
          <p:cNvPr id="1026" name="Picture 2" descr="ASP.NET State Management Techniques"/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960582"/>
            <a:ext cx="9655666" cy="5130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9440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Thank You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5231"/>
            <a:ext cx="903642" cy="90407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9545" y="5970418"/>
            <a:ext cx="1342526" cy="1020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4741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1084</TotalTime>
  <Words>274</Words>
  <Application>Microsoft Office PowerPoint</Application>
  <PresentationFormat>Widescreen</PresentationFormat>
  <Paragraphs>15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State Management</vt:lpstr>
      <vt:lpstr>Introduction</vt:lpstr>
      <vt:lpstr>State Management Types</vt:lpstr>
      <vt:lpstr>State Management Techniques</vt:lpstr>
      <vt:lpstr>Thank You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Divyesh</dc:creator>
  <cp:lastModifiedBy>Divyesh</cp:lastModifiedBy>
  <cp:revision>240</cp:revision>
  <dcterms:created xsi:type="dcterms:W3CDTF">2020-05-18T03:14:36Z</dcterms:created>
  <dcterms:modified xsi:type="dcterms:W3CDTF">2021-12-31T03:03:33Z</dcterms:modified>
</cp:coreProperties>
</file>