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State </a:t>
            </a:r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all know, browsers are generally stateless.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Now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question arises here, what does stateless actually mean?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Stateless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means, whenever we visit a website, our browser communicates with the respective server depending on our requested functionality or the request. The browser communicates with the respective server using the HTTP or HTTPs protocol.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after that response, what's next or what will happen when we visit that website again after closing our web browser?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this case HTTP/HTTPs doesn't remember what website or URL we visited, or in other words we can say it doesn't hold the state of a previous website that we visited before closing our browser, that is called stateless.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Now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 guess you have at least an idea of what state and stateless actually means.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our browsers are stateless.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State Management Types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 ASP.NET there are the following 2 State Management methodologies:</a:t>
            </a:r>
          </a:p>
          <a:p>
            <a:r>
              <a:rPr lang="en-US" dirty="0">
                <a:solidFill>
                  <a:srgbClr val="002060"/>
                </a:solidFill>
              </a:rPr>
              <a:t>Client-Side State </a:t>
            </a:r>
            <a:r>
              <a:rPr lang="en-US" dirty="0" smtClean="0">
                <a:solidFill>
                  <a:srgbClr val="002060"/>
                </a:solidFill>
              </a:rPr>
              <a:t>Management: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Whenever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we use Client-Side State Management, the state related information will directly get stored on the client-side. That specific information will travel back and communicate with every request generated by the user then afterwards provides responses after server-side communication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Server-Side </a:t>
            </a:r>
            <a:r>
              <a:rPr lang="en-US" dirty="0">
                <a:solidFill>
                  <a:srgbClr val="002060"/>
                </a:solidFill>
              </a:rPr>
              <a:t>State </a:t>
            </a:r>
            <a:r>
              <a:rPr lang="en-US" dirty="0" smtClean="0">
                <a:solidFill>
                  <a:srgbClr val="002060"/>
                </a:solidFill>
              </a:rPr>
              <a:t>Management: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Server-Side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State Management is different from Client-Side State Management but the operations and working is somewhat the same in functionality. In Server-Side State Management all the information is stored in the user memory. Due to this functionality there is more secure domains at the server side in comparison to Client-Side State Management.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State Management </a:t>
            </a:r>
            <a:r>
              <a:rPr lang="en-US" dirty="0" smtClean="0">
                <a:solidFill>
                  <a:srgbClr val="002060"/>
                </a:solidFill>
              </a:rPr>
              <a:t>Techniques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1026" name="Picture 2" descr="ASP.NET State Management Techniques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0582"/>
            <a:ext cx="9655666" cy="513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4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274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State Management</vt:lpstr>
      <vt:lpstr>Introduction</vt:lpstr>
      <vt:lpstr>State Management Types</vt:lpstr>
      <vt:lpstr>State Management Techniques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240</cp:revision>
  <dcterms:created xsi:type="dcterms:W3CDTF">2020-05-18T03:14:36Z</dcterms:created>
  <dcterms:modified xsi:type="dcterms:W3CDTF">2021-12-31T03:03:33Z</dcterms:modified>
</cp:coreProperties>
</file>