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Web Service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We can now use ASP.NET to create Web Services based on industrial standards including XML, SOAP, and WSDL.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Web Service is a software program that uses XML to exchange information with other software via common internet protocols. In a simple sense, Web Services are a way of interacting with objects over 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Internet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2060"/>
                </a:solidFill>
              </a:rPr>
              <a:t>web service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Language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Independent.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Protocol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Independent.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Platform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Independent.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assumes a stateless service architecture.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Scalable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(e.g. multiplying two numbers together to an entire customer-relationship management system).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Programmable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(encapsulates a task).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Based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on XML (open, text-based standard).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Self-describing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(metadata for access and use).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Discoverable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(search and locate in registries)- ability of applications and developers to search for and locate desired Web services through registries. This is based on UDDI.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3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Key Web Service Technologies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XML-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Describes only data. So, any application that understands XML-regardless of the application's programming language or platform has the ability to format XML in a variety of ways (well-formed or valid).</a:t>
            </a:r>
          </a:p>
          <a:p>
            <a:r>
              <a:rPr lang="en-US" dirty="0">
                <a:solidFill>
                  <a:srgbClr val="002060"/>
                </a:solidFill>
              </a:rPr>
              <a:t>SOAP-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Provides a communication mechanism between services and applications.</a:t>
            </a:r>
          </a:p>
          <a:p>
            <a:r>
              <a:rPr lang="en-US" dirty="0">
                <a:solidFill>
                  <a:srgbClr val="002060"/>
                </a:solidFill>
              </a:rPr>
              <a:t>WSDL-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Offers a uniform method of describing web services to other programs.</a:t>
            </a:r>
          </a:p>
          <a:p>
            <a:r>
              <a:rPr lang="en-US" dirty="0">
                <a:solidFill>
                  <a:srgbClr val="002060"/>
                </a:solidFill>
              </a:rPr>
              <a:t>UDDI-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Enables the creation of searchable Web services registries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When these technologies are deployed together, they allow developers to package applications as services and publish those services on a network.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Web services advantages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open, text-based standards, which enable components written in various languages and for different platforms to communicate.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Promote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 modular approach to programming, so multiple organizations can communicate with the same Web service.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Comparatively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easy and inexpensive to implement, because they employ an existing infrastructure and because most applications can be repackaged as Web services.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Significantly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reduce the costs of enterprise application (EAI) integration and B2B communications.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Implemented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incrementally, rather than all at once which lessens the cost and reduces the organizational disruption from an abrupt switch in technologies.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Web Services Interoperability Organization (WS-I) consisting of over 100 vendors promotes interoperability.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Web Services Limitations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SOAP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WSDL, UDDI- require further development.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Interoperability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Royalty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fees.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slow for use in high-performance situations.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Increase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traffic on networks.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lack of security standards for Web services.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standard procedure for describing the quality (i.e. levels of performance, reliability, security etc.) of particular Web services – management of Web services.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standards that drive Web services are still in draft form (always will be in refinement).</a:t>
            </a:r>
          </a:p>
          <a:p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Some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vendors want to retain their intellectual property rights to certain Web services standards.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469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Web Service</vt:lpstr>
      <vt:lpstr>Introduction</vt:lpstr>
      <vt:lpstr>A web service is</vt:lpstr>
      <vt:lpstr>Key Web Service Technologies</vt:lpstr>
      <vt:lpstr>Web services advantages</vt:lpstr>
      <vt:lpstr>Web Services Limitations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245</cp:revision>
  <dcterms:created xsi:type="dcterms:W3CDTF">2020-05-18T03:14:36Z</dcterms:created>
  <dcterms:modified xsi:type="dcterms:W3CDTF">2022-04-03T06:30:54Z</dcterms:modified>
</cp:coreProperties>
</file>