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0" r:id="rId4"/>
    <p:sldId id="281" r:id="rId5"/>
    <p:sldId id="276" r:id="rId6"/>
    <p:sldId id="27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37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2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8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5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8B073-DBA7-4B5C-8A0A-F57DFBA507F6}" type="datetimeFigureOut">
              <a:rPr lang="en-US" smtClean="0"/>
              <a:t>21-Jul-20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472C1-2E57-4A3E-9FC2-7406EA069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5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etintopc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Installation of Visual Studio 2010 Ultimate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91" y="1825625"/>
            <a:ext cx="6202809" cy="481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22" y="1825625"/>
            <a:ext cx="5941078" cy="4617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Step-8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28" y="1825625"/>
            <a:ext cx="6210972" cy="48275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991" y="1825625"/>
            <a:ext cx="6202809" cy="481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Visual Studio 2010 Ultimate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link : </a:t>
            </a:r>
            <a:r>
              <a:rPr lang="en-US" dirty="0">
                <a:hlinkClick r:id="rId2"/>
              </a:rPr>
              <a:t>https://getintopc.com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78" y="2239565"/>
            <a:ext cx="6953922" cy="4346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Visual Studio 2010 Ultimate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Visual Studio 2010 and click on it.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660" y="2266689"/>
            <a:ext cx="6962140" cy="4351338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35835" y="5109883"/>
            <a:ext cx="871143" cy="344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Visual Studio 2010 Ultimate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on download button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08" y="2237922"/>
            <a:ext cx="7022592" cy="438912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5939588" y="4330449"/>
            <a:ext cx="871143" cy="2040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Step-1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downloaded file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13974"/>
          <a:stretch/>
        </p:blipFill>
        <p:spPr>
          <a:xfrm>
            <a:off x="838200" y="2454398"/>
            <a:ext cx="6762750" cy="2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495936" cy="4451928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4141693" y="5887007"/>
            <a:ext cx="290456" cy="7315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1825625"/>
            <a:ext cx="5514975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50" y="1825625"/>
            <a:ext cx="6253050" cy="4838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Step-5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6" y="96818"/>
            <a:ext cx="903642" cy="13312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853" y="1825625"/>
            <a:ext cx="6209947" cy="4818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537" y="5751147"/>
            <a:ext cx="892884" cy="10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56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Installation of Visual Studio 2010 Ultimate</vt:lpstr>
      <vt:lpstr>Download Visual Studio 2010 Ultimate</vt:lpstr>
      <vt:lpstr>Download Visual Studio 2010 Ultimate</vt:lpstr>
      <vt:lpstr>Download Visual Studio 2010 Ultimate</vt:lpstr>
      <vt:lpstr>Installation Step-1</vt:lpstr>
      <vt:lpstr>Step-2</vt:lpstr>
      <vt:lpstr>Step-3</vt:lpstr>
      <vt:lpstr>Step-4</vt:lpstr>
      <vt:lpstr>Step-5</vt:lpstr>
      <vt:lpstr>Step-6</vt:lpstr>
      <vt:lpstr>Step-7</vt:lpstr>
      <vt:lpstr>Step-8</vt:lpstr>
      <vt:lpstr>Step-9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Divyesh</dc:creator>
  <cp:lastModifiedBy>Divyesh</cp:lastModifiedBy>
  <cp:revision>283</cp:revision>
  <dcterms:created xsi:type="dcterms:W3CDTF">2020-05-18T03:14:36Z</dcterms:created>
  <dcterms:modified xsi:type="dcterms:W3CDTF">2020-07-21T11:01:03Z</dcterms:modified>
</cp:coreProperties>
</file>