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9" r:id="rId4"/>
    <p:sldId id="26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21-Jul-20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937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21-Jul-20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027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21-Jul-20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383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21-Jul-20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33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21-Jul-20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95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21-Jul-20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3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21-Jul-20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10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21-Jul-20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37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21-Jul-20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416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21-Jul-20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7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21-Jul-20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71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8B073-DBA7-4B5C-8A0A-F57DFBA507F6}" type="datetimeFigureOut">
              <a:rPr lang="en-US" smtClean="0"/>
              <a:t>21-Jul-20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35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Creation of C#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C# is a modern object-oriented programming language developed in 2000 by Anders Hejlsberg at Microsoft as a rival to Java (which it is quite similar to). It was created because </a:t>
            </a:r>
            <a:r>
              <a:rPr lang="en-US" dirty="0" smtClean="0"/>
              <a:t>Sun did </a:t>
            </a:r>
            <a:r>
              <a:rPr lang="en-US" dirty="0"/>
              <a:t>not want Microsoft to make changes to Java, so Microsoft chose to create their own language instead.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76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C# was created at Microsoft late in the 1990s and was part of Microsoft’s overall .NET strategy. </a:t>
            </a:r>
          </a:p>
          <a:p>
            <a:r>
              <a:rPr lang="en-US" dirty="0" smtClean="0"/>
              <a:t>It </a:t>
            </a:r>
            <a:r>
              <a:rPr lang="en-US" dirty="0"/>
              <a:t>was first released in </a:t>
            </a:r>
            <a:r>
              <a:rPr lang="en-US" dirty="0" smtClean="0"/>
              <a:t>its alpha </a:t>
            </a:r>
            <a:r>
              <a:rPr lang="en-US" dirty="0"/>
              <a:t>version in the middle of 2000. </a:t>
            </a:r>
            <a:endParaRPr lang="en-US" dirty="0" smtClean="0"/>
          </a:p>
          <a:p>
            <a:r>
              <a:rPr lang="en-US" dirty="0" smtClean="0"/>
              <a:t>C</a:t>
            </a:r>
            <a:r>
              <a:rPr lang="en-US" dirty="0"/>
              <a:t>#’s chief architect was Anders Hejlsberg</a:t>
            </a:r>
            <a:r>
              <a:rPr lang="en-US" dirty="0" smtClean="0"/>
              <a:t>.</a:t>
            </a:r>
          </a:p>
          <a:p>
            <a:r>
              <a:rPr lang="en-US" dirty="0"/>
              <a:t>It is directly descended from two of the world’s most successful computer languages: C and C++. It is closely related to another: Java.</a:t>
            </a:r>
          </a:p>
          <a:p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85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C# family tree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grandfather of C# is C. </a:t>
            </a:r>
            <a:endParaRPr lang="en-US" dirty="0" smtClean="0"/>
          </a:p>
          <a:p>
            <a:r>
              <a:rPr lang="en-US" dirty="0" smtClean="0"/>
              <a:t>From </a:t>
            </a:r>
            <a:r>
              <a:rPr lang="en-US" dirty="0"/>
              <a:t>C, C</a:t>
            </a:r>
            <a:r>
              <a:rPr lang="en-US" dirty="0" smtClean="0"/>
              <a:t># derives </a:t>
            </a:r>
            <a:r>
              <a:rPr lang="en-US" dirty="0"/>
              <a:t>its syntax, many of its keywords, and its operators. </a:t>
            </a:r>
            <a:endParaRPr lang="en-US" dirty="0" smtClean="0"/>
          </a:p>
          <a:p>
            <a:r>
              <a:rPr lang="en-US" dirty="0" smtClean="0"/>
              <a:t>C</a:t>
            </a:r>
            <a:r>
              <a:rPr lang="en-US" dirty="0"/>
              <a:t># builds upon and </a:t>
            </a:r>
            <a:r>
              <a:rPr lang="en-US" dirty="0" smtClean="0"/>
              <a:t>improves the </a:t>
            </a:r>
            <a:r>
              <a:rPr lang="en-US" dirty="0"/>
              <a:t>object model defined by C++.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you know C or C++, then you will </a:t>
            </a:r>
            <a:r>
              <a:rPr lang="en-US" dirty="0" smtClean="0"/>
              <a:t>feel </a:t>
            </a:r>
            <a:r>
              <a:rPr lang="en-US" dirty="0" smtClean="0"/>
              <a:t>better with </a:t>
            </a:r>
            <a:r>
              <a:rPr lang="en-US" dirty="0"/>
              <a:t>C#.</a:t>
            </a:r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272612" y="1825625"/>
            <a:ext cx="4980776" cy="435133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24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74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1074</TotalTime>
  <Words>191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The Creation of C#</vt:lpstr>
      <vt:lpstr>Introduction</vt:lpstr>
      <vt:lpstr>The C# family tree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Divyesh</dc:creator>
  <cp:lastModifiedBy>Divyesh</cp:lastModifiedBy>
  <cp:revision>229</cp:revision>
  <dcterms:created xsi:type="dcterms:W3CDTF">2020-05-18T03:14:36Z</dcterms:created>
  <dcterms:modified xsi:type="dcterms:W3CDTF">2020-07-21T03:40:48Z</dcterms:modified>
</cp:coreProperties>
</file>