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66" r:id="rId4"/>
    <p:sldId id="26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8B073-DBA7-4B5C-8A0A-F57DFBA507F6}" type="datetimeFigureOut">
              <a:rPr lang="en-US" smtClean="0"/>
              <a:t>24-Jul-20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472C1-2E57-4A3E-9FC2-7406EA069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9378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8B073-DBA7-4B5C-8A0A-F57DFBA507F6}" type="datetimeFigureOut">
              <a:rPr lang="en-US" smtClean="0"/>
              <a:t>24-Jul-20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472C1-2E57-4A3E-9FC2-7406EA069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0273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8B073-DBA7-4B5C-8A0A-F57DFBA507F6}" type="datetimeFigureOut">
              <a:rPr lang="en-US" smtClean="0"/>
              <a:t>24-Jul-20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472C1-2E57-4A3E-9FC2-7406EA069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3839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8B073-DBA7-4B5C-8A0A-F57DFBA507F6}" type="datetimeFigureOut">
              <a:rPr lang="en-US" smtClean="0"/>
              <a:t>24-Jul-20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472C1-2E57-4A3E-9FC2-7406EA069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3364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8B073-DBA7-4B5C-8A0A-F57DFBA507F6}" type="datetimeFigureOut">
              <a:rPr lang="en-US" smtClean="0"/>
              <a:t>24-Jul-20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472C1-2E57-4A3E-9FC2-7406EA069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955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8B073-DBA7-4B5C-8A0A-F57DFBA507F6}" type="datetimeFigureOut">
              <a:rPr lang="en-US" smtClean="0"/>
              <a:t>24-Jul-20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472C1-2E57-4A3E-9FC2-7406EA069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379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8B073-DBA7-4B5C-8A0A-F57DFBA507F6}" type="datetimeFigureOut">
              <a:rPr lang="en-US" smtClean="0"/>
              <a:t>24-Jul-20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472C1-2E57-4A3E-9FC2-7406EA069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1053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8B073-DBA7-4B5C-8A0A-F57DFBA507F6}" type="datetimeFigureOut">
              <a:rPr lang="en-US" smtClean="0"/>
              <a:t>24-Jul-20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472C1-2E57-4A3E-9FC2-7406EA069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371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8B073-DBA7-4B5C-8A0A-F57DFBA507F6}" type="datetimeFigureOut">
              <a:rPr lang="en-US" smtClean="0"/>
              <a:t>24-Jul-20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472C1-2E57-4A3E-9FC2-7406EA069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4169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8B073-DBA7-4B5C-8A0A-F57DFBA507F6}" type="datetimeFigureOut">
              <a:rPr lang="en-US" smtClean="0"/>
              <a:t>24-Jul-20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472C1-2E57-4A3E-9FC2-7406EA069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677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8B073-DBA7-4B5C-8A0A-F57DFBA507F6}" type="datetimeFigureOut">
              <a:rPr lang="en-US" smtClean="0"/>
              <a:t>24-Jul-20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472C1-2E57-4A3E-9FC2-7406EA069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8714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18B073-DBA7-4B5C-8A0A-F57DFBA507F6}" type="datetimeFigureOut">
              <a:rPr lang="en-US" smtClean="0"/>
              <a:t>24-Jul-20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D472C1-2E57-4A3E-9FC2-7406EA069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3527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Data </a:t>
            </a:r>
            <a:r>
              <a:rPr lang="en-US" dirty="0" smtClean="0"/>
              <a:t>Types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Data </a:t>
            </a:r>
            <a:r>
              <a:rPr lang="en-US" dirty="0"/>
              <a:t>type </a:t>
            </a:r>
            <a:r>
              <a:rPr lang="en-US" dirty="0" smtClean="0"/>
              <a:t>is </a:t>
            </a:r>
            <a:r>
              <a:rPr lang="en-US" dirty="0"/>
              <a:t>an attribute of data which tells the compiler or interpreter how the programmer </a:t>
            </a:r>
            <a:r>
              <a:rPr lang="en-US" dirty="0" smtClean="0"/>
              <a:t>plans </a:t>
            </a:r>
            <a:r>
              <a:rPr lang="en-US" dirty="0"/>
              <a:t>to use the </a:t>
            </a:r>
            <a:r>
              <a:rPr lang="en-US" dirty="0" smtClean="0"/>
              <a:t>data.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02294" y="89033"/>
            <a:ext cx="903642" cy="133121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02294" y="5745883"/>
            <a:ext cx="892884" cy="10032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8766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</a:t>
            </a:r>
            <a:r>
              <a:rPr lang="en-US" dirty="0"/>
              <a:t># </a:t>
            </a:r>
            <a:r>
              <a:rPr lang="en-US" dirty="0" smtClean="0"/>
              <a:t>is </a:t>
            </a:r>
            <a:r>
              <a:rPr lang="en-US" dirty="0"/>
              <a:t>a strongly typed language</a:t>
            </a:r>
            <a:r>
              <a:rPr lang="en-US" dirty="0" smtClean="0"/>
              <a:t>.</a:t>
            </a:r>
          </a:p>
          <a:p>
            <a:r>
              <a:rPr lang="en-US" dirty="0"/>
              <a:t>A</a:t>
            </a:r>
            <a:r>
              <a:rPr lang="en-US" dirty="0" smtClean="0"/>
              <a:t>ll </a:t>
            </a:r>
            <a:r>
              <a:rPr lang="en-US" dirty="0"/>
              <a:t>operations are type-checked by the compiler for </a:t>
            </a:r>
            <a:r>
              <a:rPr lang="en-US" dirty="0" smtClean="0"/>
              <a:t>type compatibility.</a:t>
            </a:r>
          </a:p>
          <a:p>
            <a:r>
              <a:rPr lang="en-US" dirty="0"/>
              <a:t>Thus, strong type-checking </a:t>
            </a:r>
            <a:r>
              <a:rPr lang="en-US" dirty="0" smtClean="0"/>
              <a:t>helps prevent </a:t>
            </a:r>
            <a:r>
              <a:rPr lang="en-US" dirty="0"/>
              <a:t>errors and enhances reliability</a:t>
            </a:r>
            <a:r>
              <a:rPr lang="en-US" dirty="0" smtClean="0"/>
              <a:t>.</a:t>
            </a:r>
          </a:p>
          <a:p>
            <a:r>
              <a:rPr lang="en-US" dirty="0"/>
              <a:t>There is no concept of a “</a:t>
            </a:r>
            <a:r>
              <a:rPr lang="en-US" dirty="0" err="1"/>
              <a:t>typeless</a:t>
            </a:r>
            <a:r>
              <a:rPr lang="en-US" dirty="0"/>
              <a:t>” </a:t>
            </a:r>
            <a:r>
              <a:rPr lang="en-US" dirty="0" smtClean="0"/>
              <a:t>variable in C#.</a:t>
            </a:r>
          </a:p>
          <a:p>
            <a:r>
              <a:rPr lang="en-US" dirty="0"/>
              <a:t>C# contains two general categories of built-in data </a:t>
            </a:r>
            <a:r>
              <a:rPr lang="en-US" dirty="0" smtClean="0"/>
              <a:t>types</a:t>
            </a:r>
          </a:p>
          <a:p>
            <a:pPr lvl="1"/>
            <a:r>
              <a:rPr lang="en-US" dirty="0" smtClean="0"/>
              <a:t>Value </a:t>
            </a:r>
            <a:r>
              <a:rPr lang="en-US" dirty="0"/>
              <a:t>types or </a:t>
            </a:r>
            <a:r>
              <a:rPr lang="en-US" dirty="0" smtClean="0"/>
              <a:t>Simple types (a </a:t>
            </a:r>
            <a:r>
              <a:rPr lang="en-US" dirty="0"/>
              <a:t>variable holds an actual </a:t>
            </a:r>
            <a:r>
              <a:rPr lang="en-US" dirty="0" smtClean="0"/>
              <a:t>value)</a:t>
            </a:r>
          </a:p>
          <a:p>
            <a:pPr lvl="1"/>
            <a:r>
              <a:rPr lang="en-US" dirty="0" smtClean="0"/>
              <a:t>Reference types (a </a:t>
            </a:r>
            <a:r>
              <a:rPr lang="en-US" dirty="0"/>
              <a:t>variable holds a reference to the value. The most commonly used reference type is the class</a:t>
            </a:r>
            <a:r>
              <a:rPr lang="en-US" dirty="0" smtClean="0"/>
              <a:t>.)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i="1" dirty="0"/>
          </a:p>
          <a:p>
            <a:pPr lvl="1"/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02294" y="89033"/>
            <a:ext cx="903642" cy="133121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02294" y="5745883"/>
            <a:ext cx="892884" cy="10032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8855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-639"/>
            <a:ext cx="10515600" cy="1325563"/>
          </a:xfrm>
        </p:spPr>
        <p:txBody>
          <a:bodyPr/>
          <a:lstStyle/>
          <a:p>
            <a:r>
              <a:rPr lang="en-US" dirty="0"/>
              <a:t>Value types or Simple types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endParaRPr lang="en-US" dirty="0" smtClean="0"/>
          </a:p>
          <a:p>
            <a:pPr lvl="1"/>
            <a:endParaRPr lang="en-US" i="1" dirty="0"/>
          </a:p>
          <a:p>
            <a:pPr lvl="1"/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1641640"/>
              </p:ext>
            </p:extLst>
          </p:nvPr>
        </p:nvGraphicFramePr>
        <p:xfrm>
          <a:off x="838197" y="1185069"/>
          <a:ext cx="10919912" cy="5461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3695"/>
                <a:gridCol w="4252390"/>
                <a:gridCol w="5733827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Type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Bits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Range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bool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 bit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Boolean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True or False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byte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 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bit unsigned integer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 to 255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sbyte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 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bit signed integer type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–128 to 127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char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16 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bit Unicode character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 to 65,535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short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16 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bit signed integer type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–32,768 to 32,767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ushort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16 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bit unsigned integer type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 to 65,535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32 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bit signed integer type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–2,147,483,648 to 2,147,483,647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uint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32 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bit unsigned integer type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 to 4,294,967,295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long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64 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bit signed integer type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–9,223,372,036,854,775,808 to 9,223,372,036,854,775,807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ulong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64 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bit unsigned integer type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 to 18,446,744,073,709,551,615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float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32 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bit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single-precision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floating point type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1.5E–45 to 3.4E+38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double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64 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bit double-precision floating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point type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5E–324 to 1.7E+308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decimal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128 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bit precise decimal values with</a:t>
                      </a:r>
                    </a:p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28-29 significant digits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1E–28 to 7.9E+28 </a:t>
                      </a:r>
                      <a:b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Note: The decimal constants are followed by </a:t>
                      </a:r>
                      <a:r>
                        <a:rPr lang="en-US" sz="1800" b="0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 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suffix.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02294" y="89033"/>
            <a:ext cx="903642" cy="133121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02294" y="5745883"/>
            <a:ext cx="892884" cy="10032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9661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Thank You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02294" y="89033"/>
            <a:ext cx="903642" cy="133121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02294" y="5745883"/>
            <a:ext cx="892884" cy="10032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4741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815</TotalTime>
  <Words>246</Words>
  <Application>Microsoft Office PowerPoint</Application>
  <PresentationFormat>Widescreen</PresentationFormat>
  <Paragraphs>57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Data Types</vt:lpstr>
      <vt:lpstr>Introduction</vt:lpstr>
      <vt:lpstr>Value types or Simple types</vt:lpstr>
      <vt:lpstr>Thank You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Divyesh</dc:creator>
  <cp:lastModifiedBy>Divyesh</cp:lastModifiedBy>
  <cp:revision>164</cp:revision>
  <dcterms:created xsi:type="dcterms:W3CDTF">2020-05-18T03:14:36Z</dcterms:created>
  <dcterms:modified xsi:type="dcterms:W3CDTF">2020-07-24T04:32:13Z</dcterms:modified>
</cp:coreProperties>
</file>