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69" r:id="rId4"/>
    <p:sldId id="268" r:id="rId5"/>
    <p:sldId id="26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8B073-DBA7-4B5C-8A0A-F57DFBA507F6}" type="datetimeFigureOut">
              <a:rPr lang="en-US" smtClean="0"/>
              <a:t>24-Jul-20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472C1-2E57-4A3E-9FC2-7406EA069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9378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8B073-DBA7-4B5C-8A0A-F57DFBA507F6}" type="datetimeFigureOut">
              <a:rPr lang="en-US" smtClean="0"/>
              <a:t>24-Jul-20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472C1-2E57-4A3E-9FC2-7406EA069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0273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8B073-DBA7-4B5C-8A0A-F57DFBA507F6}" type="datetimeFigureOut">
              <a:rPr lang="en-US" smtClean="0"/>
              <a:t>24-Jul-20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472C1-2E57-4A3E-9FC2-7406EA069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3839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8B073-DBA7-4B5C-8A0A-F57DFBA507F6}" type="datetimeFigureOut">
              <a:rPr lang="en-US" smtClean="0"/>
              <a:t>24-Jul-20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472C1-2E57-4A3E-9FC2-7406EA069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3364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8B073-DBA7-4B5C-8A0A-F57DFBA507F6}" type="datetimeFigureOut">
              <a:rPr lang="en-US" smtClean="0"/>
              <a:t>24-Jul-20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472C1-2E57-4A3E-9FC2-7406EA069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955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8B073-DBA7-4B5C-8A0A-F57DFBA507F6}" type="datetimeFigureOut">
              <a:rPr lang="en-US" smtClean="0"/>
              <a:t>24-Jul-20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472C1-2E57-4A3E-9FC2-7406EA069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379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8B073-DBA7-4B5C-8A0A-F57DFBA507F6}" type="datetimeFigureOut">
              <a:rPr lang="en-US" smtClean="0"/>
              <a:t>24-Jul-20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472C1-2E57-4A3E-9FC2-7406EA069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1053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8B073-DBA7-4B5C-8A0A-F57DFBA507F6}" type="datetimeFigureOut">
              <a:rPr lang="en-US" smtClean="0"/>
              <a:t>24-Jul-20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472C1-2E57-4A3E-9FC2-7406EA069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371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8B073-DBA7-4B5C-8A0A-F57DFBA507F6}" type="datetimeFigureOut">
              <a:rPr lang="en-US" smtClean="0"/>
              <a:t>24-Jul-20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472C1-2E57-4A3E-9FC2-7406EA069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4169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8B073-DBA7-4B5C-8A0A-F57DFBA507F6}" type="datetimeFigureOut">
              <a:rPr lang="en-US" smtClean="0"/>
              <a:t>24-Jul-20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472C1-2E57-4A3E-9FC2-7406EA069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677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8B073-DBA7-4B5C-8A0A-F57DFBA507F6}" type="datetimeFigureOut">
              <a:rPr lang="en-US" smtClean="0"/>
              <a:t>24-Jul-20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472C1-2E57-4A3E-9FC2-7406EA069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8714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18B073-DBA7-4B5C-8A0A-F57DFBA507F6}" type="datetimeFigureOut">
              <a:rPr lang="en-US" smtClean="0"/>
              <a:t>24-Jul-20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D472C1-2E57-4A3E-9FC2-7406EA069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3527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Variable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V</a:t>
            </a:r>
            <a:r>
              <a:rPr lang="en-US" dirty="0" smtClean="0"/>
              <a:t>ariable is </a:t>
            </a:r>
            <a:r>
              <a:rPr lang="en-US" dirty="0"/>
              <a:t>a storage </a:t>
            </a:r>
            <a:r>
              <a:rPr lang="en-US" dirty="0" smtClean="0"/>
              <a:t>address, paired </a:t>
            </a:r>
            <a:r>
              <a:rPr lang="en-US" dirty="0"/>
              <a:t>with an associated symbolic name, which contains some known or unknown quantity of information referred to as a value.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1536" y="96818"/>
            <a:ext cx="903642" cy="133121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1537" y="5751147"/>
            <a:ext cx="892884" cy="10032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8766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It must </a:t>
            </a:r>
            <a:r>
              <a:rPr lang="en-US" dirty="0"/>
              <a:t>be declared prior to their use.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type of a variable cannot </a:t>
            </a:r>
            <a:r>
              <a:rPr lang="en-US" dirty="0" smtClean="0"/>
              <a:t>change during </a:t>
            </a:r>
            <a:r>
              <a:rPr lang="en-US" dirty="0"/>
              <a:t>its lifetime</a:t>
            </a:r>
            <a:r>
              <a:rPr lang="en-US" dirty="0" smtClean="0"/>
              <a:t>.</a:t>
            </a:r>
          </a:p>
          <a:p>
            <a:r>
              <a:rPr lang="en-US" dirty="0"/>
              <a:t>The name can contain letters, digits, and the underscore </a:t>
            </a:r>
            <a:r>
              <a:rPr lang="en-US" dirty="0" smtClean="0"/>
              <a:t>character.</a:t>
            </a:r>
          </a:p>
          <a:p>
            <a:r>
              <a:rPr lang="en-US" dirty="0" smtClean="0"/>
              <a:t>The first character of the name must be a letter. The underscore is also a legal first character, but its use is not recommended at the beginning of a name. C# is case-sensitive; thus, the names count and Count refer to two different variables.</a:t>
            </a:r>
          </a:p>
          <a:p>
            <a:r>
              <a:rPr lang="en-US" dirty="0" smtClean="0"/>
              <a:t>C</a:t>
            </a:r>
            <a:r>
              <a:rPr lang="en-US" dirty="0"/>
              <a:t># keywords can't be used as variable names. 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1536" y="96818"/>
            <a:ext cx="903642" cy="133121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1537" y="5751147"/>
            <a:ext cx="892884" cy="10032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8855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Closer Look at Variables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Declaring a variable</a:t>
            </a:r>
          </a:p>
          <a:p>
            <a:pPr lvl="1"/>
            <a:r>
              <a:rPr lang="en-US" dirty="0" smtClean="0"/>
              <a:t>Syntax: </a:t>
            </a:r>
            <a:r>
              <a:rPr lang="en-US" i="1" dirty="0" smtClean="0"/>
              <a:t>type </a:t>
            </a:r>
            <a:r>
              <a:rPr lang="en-US" i="1" dirty="0" err="1"/>
              <a:t>var</a:t>
            </a:r>
            <a:r>
              <a:rPr lang="en-US" i="1" dirty="0"/>
              <a:t>-name</a:t>
            </a:r>
            <a:r>
              <a:rPr lang="en-US" i="1" dirty="0" smtClean="0"/>
              <a:t>; </a:t>
            </a:r>
          </a:p>
          <a:p>
            <a:pPr lvl="1"/>
            <a:r>
              <a:rPr lang="en-US" dirty="0"/>
              <a:t>where </a:t>
            </a:r>
            <a:r>
              <a:rPr lang="en-US" i="1" dirty="0"/>
              <a:t>type </a:t>
            </a:r>
            <a:r>
              <a:rPr lang="en-US" dirty="0"/>
              <a:t>is the data type of the variable and </a:t>
            </a:r>
            <a:r>
              <a:rPr lang="en-US" i="1" dirty="0" err="1"/>
              <a:t>var</a:t>
            </a:r>
            <a:r>
              <a:rPr lang="en-US" i="1" dirty="0"/>
              <a:t>-name </a:t>
            </a:r>
            <a:r>
              <a:rPr lang="en-US" dirty="0"/>
              <a:t>is its name</a:t>
            </a:r>
            <a:r>
              <a:rPr lang="en-US" dirty="0" smtClean="0"/>
              <a:t>.</a:t>
            </a:r>
          </a:p>
          <a:p>
            <a:r>
              <a:rPr lang="en-US" dirty="0"/>
              <a:t>Initializing a </a:t>
            </a:r>
            <a:r>
              <a:rPr lang="en-US" dirty="0" smtClean="0"/>
              <a:t>Variable</a:t>
            </a:r>
          </a:p>
          <a:p>
            <a:pPr lvl="1"/>
            <a:r>
              <a:rPr lang="en-US" dirty="0" smtClean="0"/>
              <a:t>Syntax: </a:t>
            </a:r>
            <a:r>
              <a:rPr lang="en-US" i="1" dirty="0"/>
              <a:t>type </a:t>
            </a:r>
            <a:r>
              <a:rPr lang="en-US" i="1" dirty="0" err="1"/>
              <a:t>var</a:t>
            </a:r>
            <a:r>
              <a:rPr lang="en-US" i="1" dirty="0"/>
              <a:t>-name </a:t>
            </a:r>
            <a:r>
              <a:rPr lang="en-US" dirty="0"/>
              <a:t>= </a:t>
            </a:r>
            <a:r>
              <a:rPr lang="en-US" i="1" dirty="0"/>
              <a:t>value</a:t>
            </a:r>
            <a:r>
              <a:rPr lang="en-US" dirty="0" smtClean="0"/>
              <a:t>;</a:t>
            </a:r>
          </a:p>
          <a:p>
            <a:pPr lvl="1"/>
            <a:r>
              <a:rPr lang="en-US" dirty="0"/>
              <a:t>Here, </a:t>
            </a:r>
            <a:r>
              <a:rPr lang="en-US" i="1" dirty="0"/>
              <a:t>value </a:t>
            </a:r>
            <a:r>
              <a:rPr lang="en-US" dirty="0"/>
              <a:t>is the value that is given to the variable when it is created. The value must </a:t>
            </a:r>
            <a:r>
              <a:rPr lang="en-US" dirty="0" smtClean="0"/>
              <a:t>be compatible </a:t>
            </a:r>
            <a:r>
              <a:rPr lang="en-US" dirty="0"/>
              <a:t>with the specified type</a:t>
            </a:r>
            <a:r>
              <a:rPr lang="en-US" dirty="0" smtClean="0"/>
              <a:t>.</a:t>
            </a:r>
          </a:p>
          <a:p>
            <a:r>
              <a:rPr lang="en-US" dirty="0"/>
              <a:t>Dynamic Initialization</a:t>
            </a:r>
            <a:endParaRPr lang="en-US" dirty="0" smtClean="0"/>
          </a:p>
          <a:p>
            <a:pPr lvl="1"/>
            <a:r>
              <a:rPr lang="en-US" dirty="0"/>
              <a:t>C# </a:t>
            </a:r>
            <a:r>
              <a:rPr lang="en-US" dirty="0" smtClean="0"/>
              <a:t>allows variables </a:t>
            </a:r>
            <a:r>
              <a:rPr lang="en-US" dirty="0"/>
              <a:t>to be initialized dynamically, using any expression valid at the point at </a:t>
            </a:r>
            <a:r>
              <a:rPr lang="en-US" dirty="0" smtClean="0"/>
              <a:t>which the </a:t>
            </a:r>
            <a:r>
              <a:rPr lang="en-US" dirty="0"/>
              <a:t>variable is declared.</a:t>
            </a:r>
            <a:endParaRPr lang="en-US" dirty="0" smtClean="0"/>
          </a:p>
          <a:p>
            <a:pPr lvl="1"/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1536" y="96818"/>
            <a:ext cx="903642" cy="133121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1537" y="5751147"/>
            <a:ext cx="892884" cy="10032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5245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Implicitly Typed Variables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An implicitly typed variable is declared using the keyword </a:t>
            </a:r>
            <a:r>
              <a:rPr lang="en-US" dirty="0" err="1"/>
              <a:t>var</a:t>
            </a:r>
            <a:r>
              <a:rPr lang="en-US" dirty="0"/>
              <a:t>, and it must be initialized</a:t>
            </a:r>
            <a:r>
              <a:rPr lang="en-US" dirty="0" smtClean="0"/>
              <a:t>.</a:t>
            </a:r>
          </a:p>
          <a:p>
            <a:r>
              <a:rPr lang="en-US" dirty="0"/>
              <a:t>The compiler uses the type of the initializer to determine the type of the variable</a:t>
            </a:r>
            <a:r>
              <a:rPr lang="en-US" dirty="0" smtClean="0"/>
              <a:t>.</a:t>
            </a:r>
          </a:p>
          <a:p>
            <a:r>
              <a:rPr lang="en-US" dirty="0"/>
              <a:t>However</a:t>
            </a:r>
            <a:r>
              <a:rPr lang="en-US" dirty="0" smtClean="0"/>
              <a:t>, beginning </a:t>
            </a:r>
            <a:r>
              <a:rPr lang="en-US" dirty="0"/>
              <a:t>with C# 3.0, it became possible to let the compiler determine the type of a </a:t>
            </a:r>
            <a:r>
              <a:rPr lang="en-US" dirty="0" smtClean="0"/>
              <a:t>local variable </a:t>
            </a:r>
            <a:r>
              <a:rPr lang="en-US" dirty="0"/>
              <a:t>based on the value used to initialize it. This is called an </a:t>
            </a:r>
            <a:r>
              <a:rPr lang="en-US" i="1" dirty="0"/>
              <a:t>implicitly typed variable.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1536" y="96818"/>
            <a:ext cx="903642" cy="133121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1537" y="5751147"/>
            <a:ext cx="892884" cy="10032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7087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Thank You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1536" y="96818"/>
            <a:ext cx="903642" cy="133121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1537" y="5751147"/>
            <a:ext cx="892884" cy="10032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4741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920</TotalTime>
  <Words>291</Words>
  <Application>Microsoft Office PowerPoint</Application>
  <PresentationFormat>Widescreen</PresentationFormat>
  <Paragraphs>22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Variable</vt:lpstr>
      <vt:lpstr>Introduction</vt:lpstr>
      <vt:lpstr>A Closer Look at Variables</vt:lpstr>
      <vt:lpstr>Implicitly Typed Variables</vt:lpstr>
      <vt:lpstr>Thank You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Divyesh</dc:creator>
  <cp:lastModifiedBy>Divyesh</cp:lastModifiedBy>
  <cp:revision>190</cp:revision>
  <dcterms:created xsi:type="dcterms:W3CDTF">2020-05-18T03:14:36Z</dcterms:created>
  <dcterms:modified xsi:type="dcterms:W3CDTF">2020-07-24T04:43:38Z</dcterms:modified>
</cp:coreProperties>
</file>