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68" r:id="rId4"/>
    <p:sldId id="26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04-Jul-20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9378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04-Jul-20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0273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04-Jul-20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3839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04-Jul-20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336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04-Jul-20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955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04-Jul-20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379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04-Jul-20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1053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04-Jul-20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371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04-Jul-20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4169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04-Jul-20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677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04-Jul-20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8714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18B073-DBA7-4B5C-8A0A-F57DFBA507F6}" type="datetimeFigureOut">
              <a:rPr lang="en-US" smtClean="0"/>
              <a:t>04-Jul-20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3527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Identifiers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 C#, an identifier is a name assigned to a method, a variable, or any other </a:t>
            </a:r>
            <a:r>
              <a:rPr lang="en-US" dirty="0" smtClean="0"/>
              <a:t>user-defined item</a:t>
            </a:r>
            <a:r>
              <a:rPr lang="en-US" dirty="0"/>
              <a:t>.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6" y="96818"/>
            <a:ext cx="903642" cy="133121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7" y="5751147"/>
            <a:ext cx="892884" cy="1003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8766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928763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Identifiers can be one or more characters </a:t>
            </a:r>
            <a:r>
              <a:rPr lang="en-US" dirty="0" smtClean="0"/>
              <a:t>long.</a:t>
            </a:r>
          </a:p>
          <a:p>
            <a:r>
              <a:rPr lang="en-US" dirty="0"/>
              <a:t>Identifiers may start with any </a:t>
            </a:r>
            <a:r>
              <a:rPr lang="en-US" dirty="0" smtClean="0"/>
              <a:t>letter of </a:t>
            </a:r>
            <a:r>
              <a:rPr lang="en-US" dirty="0"/>
              <a:t>the alphabet or an underscore</a:t>
            </a:r>
            <a:r>
              <a:rPr lang="en-US" dirty="0" smtClean="0"/>
              <a:t>.</a:t>
            </a:r>
          </a:p>
          <a:p>
            <a:r>
              <a:rPr lang="en-US" dirty="0"/>
              <a:t>Next may be a letter, a digit, or an underscore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The underscore </a:t>
            </a:r>
            <a:r>
              <a:rPr lang="en-US" dirty="0"/>
              <a:t>can be used to enhance the readability of a variable name, as in </a:t>
            </a:r>
            <a:r>
              <a:rPr lang="en-US" dirty="0" err="1"/>
              <a:t>line_count</a:t>
            </a:r>
            <a:r>
              <a:rPr lang="en-US" dirty="0" smtClean="0"/>
              <a:t>.</a:t>
            </a:r>
          </a:p>
          <a:p>
            <a:r>
              <a:rPr lang="en-US" dirty="0"/>
              <a:t>Uppercase and lowercase are different; that is, to C</a:t>
            </a:r>
            <a:r>
              <a:rPr lang="en-US" dirty="0" smtClean="0"/>
              <a:t>#, </a:t>
            </a:r>
            <a:r>
              <a:rPr lang="en-US" dirty="0" err="1" smtClean="0"/>
              <a:t>myvar</a:t>
            </a:r>
            <a:r>
              <a:rPr lang="en-US" dirty="0" smtClean="0"/>
              <a:t> </a:t>
            </a:r>
            <a:r>
              <a:rPr lang="en-US" dirty="0"/>
              <a:t>and </a:t>
            </a:r>
            <a:r>
              <a:rPr lang="en-US" dirty="0" err="1"/>
              <a:t>MyVar</a:t>
            </a:r>
            <a:r>
              <a:rPr lang="en-US" dirty="0"/>
              <a:t> are separate names</a:t>
            </a:r>
            <a:r>
              <a:rPr lang="en-US" dirty="0" smtClean="0"/>
              <a:t>.</a:t>
            </a:r>
          </a:p>
          <a:p>
            <a:r>
              <a:rPr lang="en-US" dirty="0"/>
              <a:t>you cannot use any of the reserved C# keywords as identifiers, C# does allow</a:t>
            </a:r>
          </a:p>
          <a:p>
            <a:r>
              <a:rPr lang="en-US" dirty="0"/>
              <a:t>you to precede a keyword with an @, allowing it to be a legal identifier. For example, @</a:t>
            </a:r>
            <a:r>
              <a:rPr lang="en-US" dirty="0" smtClean="0"/>
              <a:t>for is </a:t>
            </a:r>
            <a:r>
              <a:rPr lang="en-US" dirty="0"/>
              <a:t>a valid identifier</a:t>
            </a:r>
            <a:r>
              <a:rPr lang="en-US" dirty="0" smtClean="0"/>
              <a:t>.</a:t>
            </a:r>
          </a:p>
          <a:p>
            <a:r>
              <a:rPr lang="en-US" dirty="0"/>
              <a:t>you can’t start an identifier with a digit.</a:t>
            </a:r>
            <a:endParaRPr lang="en-US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6" y="96818"/>
            <a:ext cx="903642" cy="133121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7" y="5751147"/>
            <a:ext cx="892884" cy="1003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8855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928763"/>
          </a:xfrm>
        </p:spPr>
        <p:txBody>
          <a:bodyPr>
            <a:normAutofit/>
          </a:bodyPr>
          <a:lstStyle/>
          <a:p>
            <a:r>
              <a:rPr lang="en-US" dirty="0"/>
              <a:t>Here are some examples of acceptable identifiers</a:t>
            </a:r>
            <a:r>
              <a:rPr lang="en-US" dirty="0" smtClean="0"/>
              <a:t>:</a:t>
            </a:r>
          </a:p>
          <a:p>
            <a:endParaRPr lang="en-US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6" y="96818"/>
            <a:ext cx="903642" cy="133121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7" y="5751147"/>
            <a:ext cx="892884" cy="1003241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85836" y="2406468"/>
            <a:ext cx="7505700" cy="876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0091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Thank You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6" y="96818"/>
            <a:ext cx="903642" cy="133121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7" y="5751147"/>
            <a:ext cx="892884" cy="1003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4741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1077</TotalTime>
  <Words>159</Words>
  <Application>Microsoft Office PowerPoint</Application>
  <PresentationFormat>Widescreen</PresentationFormat>
  <Paragraphs>14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Identifiers</vt:lpstr>
      <vt:lpstr>Introduction</vt:lpstr>
      <vt:lpstr>Introduction</vt:lpstr>
      <vt:lpstr>Thank You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Divyesh</dc:creator>
  <cp:lastModifiedBy>Divyesh</cp:lastModifiedBy>
  <cp:revision>239</cp:revision>
  <dcterms:created xsi:type="dcterms:W3CDTF">2020-05-18T03:14:36Z</dcterms:created>
  <dcterms:modified xsi:type="dcterms:W3CDTF">2020-07-04T07:09:23Z</dcterms:modified>
</cp:coreProperties>
</file>