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68" r:id="rId4"/>
    <p:sldId id="269" r:id="rId5"/>
    <p:sldId id="26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8B073-DBA7-4B5C-8A0A-F57DFBA507F6}" type="datetimeFigureOut">
              <a:rPr lang="en-US" smtClean="0"/>
              <a:t>21-Sep-20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472C1-2E57-4A3E-9FC2-7406EA069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9378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8B073-DBA7-4B5C-8A0A-F57DFBA507F6}" type="datetimeFigureOut">
              <a:rPr lang="en-US" smtClean="0"/>
              <a:t>21-Sep-20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472C1-2E57-4A3E-9FC2-7406EA069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0273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8B073-DBA7-4B5C-8A0A-F57DFBA507F6}" type="datetimeFigureOut">
              <a:rPr lang="en-US" smtClean="0"/>
              <a:t>21-Sep-20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472C1-2E57-4A3E-9FC2-7406EA069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3839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8B073-DBA7-4B5C-8A0A-F57DFBA507F6}" type="datetimeFigureOut">
              <a:rPr lang="en-US" smtClean="0"/>
              <a:t>21-Sep-20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472C1-2E57-4A3E-9FC2-7406EA069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3364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8B073-DBA7-4B5C-8A0A-F57DFBA507F6}" type="datetimeFigureOut">
              <a:rPr lang="en-US" smtClean="0"/>
              <a:t>21-Sep-20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472C1-2E57-4A3E-9FC2-7406EA069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955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8B073-DBA7-4B5C-8A0A-F57DFBA507F6}" type="datetimeFigureOut">
              <a:rPr lang="en-US" smtClean="0"/>
              <a:t>21-Sep-20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472C1-2E57-4A3E-9FC2-7406EA069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379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8B073-DBA7-4B5C-8A0A-F57DFBA507F6}" type="datetimeFigureOut">
              <a:rPr lang="en-US" smtClean="0"/>
              <a:t>21-Sep-20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472C1-2E57-4A3E-9FC2-7406EA069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1053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8B073-DBA7-4B5C-8A0A-F57DFBA507F6}" type="datetimeFigureOut">
              <a:rPr lang="en-US" smtClean="0"/>
              <a:t>21-Sep-20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472C1-2E57-4A3E-9FC2-7406EA069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371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8B073-DBA7-4B5C-8A0A-F57DFBA507F6}" type="datetimeFigureOut">
              <a:rPr lang="en-US" smtClean="0"/>
              <a:t>21-Sep-20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472C1-2E57-4A3E-9FC2-7406EA069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4169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8B073-DBA7-4B5C-8A0A-F57DFBA507F6}" type="datetimeFigureOut">
              <a:rPr lang="en-US" smtClean="0"/>
              <a:t>21-Sep-20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472C1-2E57-4A3E-9FC2-7406EA069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677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8B073-DBA7-4B5C-8A0A-F57DFBA507F6}" type="datetimeFigureOut">
              <a:rPr lang="en-US" smtClean="0"/>
              <a:t>21-Sep-20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472C1-2E57-4A3E-9FC2-7406EA069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8714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18B073-DBA7-4B5C-8A0A-F57DFBA507F6}" type="datetimeFigureOut">
              <a:rPr lang="en-US" smtClean="0"/>
              <a:t>21-Sep-20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D472C1-2E57-4A3E-9FC2-7406EA069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3527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The Main( ) Method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1536" y="96818"/>
            <a:ext cx="903642" cy="133121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1537" y="5751147"/>
            <a:ext cx="892884" cy="10032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8766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</a:t>
            </a:r>
            <a:r>
              <a:rPr lang="en-US" dirty="0" smtClean="0"/>
              <a:t>t </a:t>
            </a:r>
            <a:r>
              <a:rPr lang="en-US" dirty="0"/>
              <a:t>has </a:t>
            </a:r>
            <a:r>
              <a:rPr lang="en-US" dirty="0" smtClean="0"/>
              <a:t>several overloaded </a:t>
            </a:r>
            <a:r>
              <a:rPr lang="en-US" dirty="0"/>
              <a:t>forms. Some can be used to return a value, and some </a:t>
            </a:r>
            <a:r>
              <a:rPr lang="en-US" dirty="0" smtClean="0"/>
              <a:t>can  </a:t>
            </a:r>
            <a:r>
              <a:rPr lang="en-US" dirty="0"/>
              <a:t>receive arguments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1536" y="96818"/>
            <a:ext cx="903642" cy="133121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1537" y="5751147"/>
            <a:ext cx="892884" cy="10032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8855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Return Values from Main( 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When a program ends, you can return a value to the calling process </a:t>
            </a:r>
            <a:r>
              <a:rPr lang="en-US" dirty="0"/>
              <a:t>by </a:t>
            </a:r>
            <a:r>
              <a:rPr lang="en-US" dirty="0"/>
              <a:t>returning a value from Main( ). 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static </a:t>
            </a:r>
            <a:r>
              <a:rPr lang="en-US" dirty="0" err="1"/>
              <a:t>int</a:t>
            </a:r>
            <a:r>
              <a:rPr lang="en-US" dirty="0"/>
              <a:t> Main( )</a:t>
            </a:r>
          </a:p>
          <a:p>
            <a:r>
              <a:rPr lang="en-US" dirty="0"/>
              <a:t>Notice that instead of being declared void, this version of Main( ) has a return type of int</a:t>
            </a:r>
            <a:r>
              <a:rPr lang="en-US" dirty="0"/>
              <a:t>. Usually</a:t>
            </a:r>
            <a:r>
              <a:rPr lang="en-US" dirty="0"/>
              <a:t>, the return value from Main( ) indicates whether the program ended </a:t>
            </a:r>
            <a:r>
              <a:rPr lang="en-US" dirty="0"/>
              <a:t>normally or </a:t>
            </a:r>
            <a:r>
              <a:rPr lang="en-US" dirty="0"/>
              <a:t>due to some abnormal condition. By convention, a return value of zero usually </a:t>
            </a:r>
            <a:r>
              <a:rPr lang="en-US" dirty="0"/>
              <a:t>indicates normal </a:t>
            </a:r>
            <a:r>
              <a:rPr lang="en-US" dirty="0"/>
              <a:t>termination. All other values indicate some type of error occurred.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1536" y="96818"/>
            <a:ext cx="903642" cy="133121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1537" y="5751147"/>
            <a:ext cx="892884" cy="10032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4455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Pass Arguments to Main( 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Many programs accept what are called command-line arguments. A command-line </a:t>
            </a:r>
            <a:r>
              <a:rPr lang="en-US" dirty="0"/>
              <a:t>argument is </a:t>
            </a:r>
            <a:r>
              <a:rPr lang="en-US" dirty="0"/>
              <a:t>the information that directly follows the program’s name on the command line when it </a:t>
            </a:r>
            <a:r>
              <a:rPr lang="en-US" dirty="0"/>
              <a:t>is executed</a:t>
            </a:r>
            <a:r>
              <a:rPr lang="en-US" dirty="0"/>
              <a:t>. For C# programs, these arguments are then passed to the Main( ) method. </a:t>
            </a:r>
            <a:r>
              <a:rPr lang="en-US" dirty="0"/>
              <a:t>To </a:t>
            </a:r>
            <a:r>
              <a:rPr lang="en-US" dirty="0"/>
              <a:t>receive the </a:t>
            </a:r>
            <a:r>
              <a:rPr lang="en-US" dirty="0"/>
              <a:t>arguments, you must use one of these forms of Main</a:t>
            </a:r>
            <a:r>
              <a:rPr lang="en-US" dirty="0" smtClean="0"/>
              <a:t>()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static </a:t>
            </a:r>
            <a:r>
              <a:rPr lang="en-US" dirty="0"/>
              <a:t>void Main(string[ ] </a:t>
            </a:r>
            <a:r>
              <a:rPr lang="en-US" dirty="0" err="1"/>
              <a:t>args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/>
              <a:t>	static </a:t>
            </a:r>
            <a:r>
              <a:rPr lang="en-US" dirty="0" err="1"/>
              <a:t>int</a:t>
            </a:r>
            <a:r>
              <a:rPr lang="en-US" dirty="0"/>
              <a:t> Main(string[ ] </a:t>
            </a:r>
            <a:r>
              <a:rPr lang="en-US" dirty="0" err="1"/>
              <a:t>args</a:t>
            </a:r>
            <a:r>
              <a:rPr lang="en-US" dirty="0"/>
              <a:t>)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1536" y="96818"/>
            <a:ext cx="903642" cy="133121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1537" y="5751147"/>
            <a:ext cx="892884" cy="10032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4760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Thank You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1536" y="96818"/>
            <a:ext cx="903642" cy="133121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1537" y="5751147"/>
            <a:ext cx="892884" cy="10032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4741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1098</TotalTime>
  <Words>125</Words>
  <Application>Microsoft Office PowerPoint</Application>
  <PresentationFormat>Widescreen</PresentationFormat>
  <Paragraphs>12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The Main( ) Method</vt:lpstr>
      <vt:lpstr>Introduction</vt:lpstr>
      <vt:lpstr>Return Values from Main( )</vt:lpstr>
      <vt:lpstr>Pass Arguments to Main( )</vt:lpstr>
      <vt:lpstr>Thank You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Divyesh</dc:creator>
  <cp:lastModifiedBy>Divyesh</cp:lastModifiedBy>
  <cp:revision>243</cp:revision>
  <dcterms:created xsi:type="dcterms:W3CDTF">2020-05-18T03:14:36Z</dcterms:created>
  <dcterms:modified xsi:type="dcterms:W3CDTF">2020-09-21T04:17:19Z</dcterms:modified>
</cp:coreProperties>
</file>