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8" r:id="rId4"/>
    <p:sldId id="269" r:id="rId5"/>
    <p:sldId id="26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73" d="100"/>
          <a:sy n="73" d="100"/>
        </p:scale>
        <p:origin x="54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14-Sep-20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892937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14-Sep-20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448027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14-Sep-20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917383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14-Sep-20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640336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18B073-DBA7-4B5C-8A0A-F57DFBA507F6}" type="datetimeFigureOut">
              <a:rPr lang="en-US" smtClean="0"/>
              <a:t>14-Sep-20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488955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18B073-DBA7-4B5C-8A0A-F57DFBA507F6}" type="datetimeFigureOut">
              <a:rPr lang="en-US" smtClean="0"/>
              <a:t>14-Sep-20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203037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18B073-DBA7-4B5C-8A0A-F57DFBA507F6}" type="datetimeFigureOut">
              <a:rPr lang="en-US" smtClean="0"/>
              <a:t>14-Sep-20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497105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18B073-DBA7-4B5C-8A0A-F57DFBA507F6}" type="datetimeFigureOut">
              <a:rPr lang="en-US" smtClean="0"/>
              <a:t>14-Sep-20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88137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8B073-DBA7-4B5C-8A0A-F57DFBA507F6}" type="datetimeFigureOut">
              <a:rPr lang="en-US" smtClean="0"/>
              <a:t>14-Sep-20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928416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14-Sep-20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67067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14-Sep-20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212871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18B073-DBA7-4B5C-8A0A-F57DFBA507F6}" type="datetimeFigureOut">
              <a:rPr lang="en-US" smtClean="0"/>
              <a:t>14-Sep-20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D472C1-2E57-4A3E-9FC2-7406EA069DB7}" type="slidenum">
              <a:rPr lang="en-US" smtClean="0"/>
              <a:t>‹#›</a:t>
            </a:fld>
            <a:endParaRPr lang="en-US"/>
          </a:p>
        </p:txBody>
      </p:sp>
    </p:spTree>
    <p:extLst>
      <p:ext uri="{BB962C8B-B14F-4D97-AF65-F5344CB8AC3E}">
        <p14:creationId xmlns:p14="http://schemas.microsoft.com/office/powerpoint/2010/main" val="2303352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Pass References to Methods</a:t>
            </a:r>
            <a:endParaRPr lang="en-US" dirty="0"/>
          </a:p>
        </p:txBody>
      </p:sp>
      <p:sp>
        <p:nvSpPr>
          <p:cNvPr id="5" name="Subtitle 4"/>
          <p:cNvSpPr>
            <a:spLocks noGrp="1"/>
          </p:cNvSpPr>
          <p:nvPr>
            <p:ph type="subTitle" idx="1"/>
          </p:nvPr>
        </p:nvSpPr>
        <p:spPr/>
        <p:txBody>
          <a:bodyPr>
            <a:normAutofit/>
          </a:bodyPr>
          <a:lstStyle/>
          <a:p>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548766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Pass References to Methods</a:t>
            </a:r>
          </a:p>
        </p:txBody>
      </p:sp>
      <p:sp>
        <p:nvSpPr>
          <p:cNvPr id="5" name="Content Placeholder 4"/>
          <p:cNvSpPr>
            <a:spLocks noGrp="1"/>
          </p:cNvSpPr>
          <p:nvPr>
            <p:ph idx="1"/>
          </p:nvPr>
        </p:nvSpPr>
        <p:spPr/>
        <p:txBody>
          <a:bodyPr>
            <a:normAutofit/>
          </a:bodyPr>
          <a:lstStyle/>
          <a:p>
            <a:r>
              <a:rPr lang="en-US" dirty="0"/>
              <a:t>Up to this point, the examples </a:t>
            </a:r>
            <a:r>
              <a:rPr lang="en-US" dirty="0" smtClean="0"/>
              <a:t>have </a:t>
            </a:r>
            <a:r>
              <a:rPr lang="en-US" dirty="0"/>
              <a:t>been using value types, such as </a:t>
            </a:r>
            <a:r>
              <a:rPr lang="en-US" dirty="0" err="1"/>
              <a:t>int</a:t>
            </a:r>
            <a:r>
              <a:rPr lang="en-US" dirty="0"/>
              <a:t> or double, as parameters to methods. However, it is both correct and common to use a reference type as a parameter. Doing so allows an object to be passed to a method</a:t>
            </a:r>
            <a:r>
              <a:rPr lang="en-US" dirty="0" smtClean="0"/>
              <a:t>.</a:t>
            </a:r>
          </a:p>
          <a:p>
            <a:endParaRPr lang="en-US" dirty="0" smtClean="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11288550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How Arguments Are Passed</a:t>
            </a:r>
          </a:p>
        </p:txBody>
      </p:sp>
      <p:sp>
        <p:nvSpPr>
          <p:cNvPr id="5" name="Content Placeholder 4"/>
          <p:cNvSpPr>
            <a:spLocks noGrp="1"/>
          </p:cNvSpPr>
          <p:nvPr>
            <p:ph idx="1"/>
          </p:nvPr>
        </p:nvSpPr>
        <p:spPr/>
        <p:txBody>
          <a:bodyPr>
            <a:normAutofit fontScale="92500" lnSpcReduction="10000"/>
          </a:bodyPr>
          <a:lstStyle/>
          <a:p>
            <a:r>
              <a:rPr lang="en-US" dirty="0"/>
              <a:t>In certain cases, the effects of passing a reference type will be different than those experienced when passing a value type.</a:t>
            </a:r>
          </a:p>
          <a:p>
            <a:r>
              <a:rPr lang="en-US" dirty="0"/>
              <a:t>The first way is call-by-value. This method copies the value of an argument into the formal parameter of the subroutine. Therefore, changes made to the parameter of the subroutine have no effect on the argument used in the call.</a:t>
            </a:r>
          </a:p>
          <a:p>
            <a:r>
              <a:rPr lang="en-US" dirty="0"/>
              <a:t>The second way an argument can be passed is call-by-reference. In this method, a reference to an argument (not the value of the argument) is passed to the parameter. Inside the subroutine, this reference is used to access the actual argument specified in the call. This means that changes made to the parameter will affect the argument used to call the subroutine.</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24370885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How Arguments Are Passed</a:t>
            </a:r>
          </a:p>
        </p:txBody>
      </p:sp>
      <p:sp>
        <p:nvSpPr>
          <p:cNvPr id="5" name="Content Placeholder 4"/>
          <p:cNvSpPr>
            <a:spLocks noGrp="1"/>
          </p:cNvSpPr>
          <p:nvPr>
            <p:ph idx="1"/>
          </p:nvPr>
        </p:nvSpPr>
        <p:spPr/>
        <p:txBody>
          <a:bodyPr>
            <a:normAutofit/>
          </a:bodyPr>
          <a:lstStyle/>
          <a:p>
            <a:r>
              <a:rPr lang="en-US" dirty="0"/>
              <a:t>By default, C# uses call-by-value, which means that a copy of the argument is made and given to the receiving parameter. Thus, when you pass a value type, such as </a:t>
            </a:r>
            <a:r>
              <a:rPr lang="en-US" dirty="0" err="1"/>
              <a:t>int</a:t>
            </a:r>
            <a:r>
              <a:rPr lang="en-US" dirty="0"/>
              <a:t> or double, what occurs to the parameter that receives the argument has no effect outside the method.</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35407337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Thank You</a:t>
            </a:r>
            <a:endParaRPr lang="en-US" dirty="0"/>
          </a:p>
        </p:txBody>
      </p:sp>
      <p:sp>
        <p:nvSpPr>
          <p:cNvPr id="5" name="Subtitle 4"/>
          <p:cNvSpPr>
            <a:spLocks noGrp="1"/>
          </p:cNvSpPr>
          <p:nvPr>
            <p:ph type="subTitle" idx="1"/>
          </p:nvPr>
        </p:nvSpPr>
        <p:spPr/>
        <p:txBody>
          <a:bodyPr/>
          <a:lstStyle/>
          <a:p>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91536" y="96818"/>
            <a:ext cx="903642" cy="1331218"/>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1537" y="5751147"/>
            <a:ext cx="892884" cy="1003241"/>
          </a:xfrm>
          <a:prstGeom prst="rect">
            <a:avLst/>
          </a:prstGeom>
        </p:spPr>
      </p:pic>
    </p:spTree>
    <p:extLst>
      <p:ext uri="{BB962C8B-B14F-4D97-AF65-F5344CB8AC3E}">
        <p14:creationId xmlns:p14="http://schemas.microsoft.com/office/powerpoint/2010/main" val="1854741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1082</TotalTime>
  <Words>263</Words>
  <Application>Microsoft Office PowerPoint</Application>
  <PresentationFormat>Widescreen</PresentationFormat>
  <Paragraphs>10</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Pass References to Methods</vt:lpstr>
      <vt:lpstr>Pass References to Methods</vt:lpstr>
      <vt:lpstr>How Arguments Are Passed</vt:lpstr>
      <vt:lpstr>How Arguments Are Passed</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Divyesh</dc:creator>
  <cp:lastModifiedBy>Divyesh</cp:lastModifiedBy>
  <cp:revision>244</cp:revision>
  <dcterms:created xsi:type="dcterms:W3CDTF">2020-05-18T03:14:36Z</dcterms:created>
  <dcterms:modified xsi:type="dcterms:W3CDTF">2020-09-13T19:11:59Z</dcterms:modified>
</cp:coreProperties>
</file>