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67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89" d="100"/>
          <a:sy n="89" d="100"/>
        </p:scale>
        <p:origin x="120" y="1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8B073-DBA7-4B5C-8A0A-F57DFBA507F6}" type="datetimeFigureOut">
              <a:rPr lang="en-US" smtClean="0"/>
              <a:t>17-Sep-20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472C1-2E57-4A3E-9FC2-7406EA069D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29378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8B073-DBA7-4B5C-8A0A-F57DFBA507F6}" type="datetimeFigureOut">
              <a:rPr lang="en-US" smtClean="0"/>
              <a:t>17-Sep-20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472C1-2E57-4A3E-9FC2-7406EA069D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80273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8B073-DBA7-4B5C-8A0A-F57DFBA507F6}" type="datetimeFigureOut">
              <a:rPr lang="en-US" smtClean="0"/>
              <a:t>17-Sep-20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472C1-2E57-4A3E-9FC2-7406EA069D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73839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8B073-DBA7-4B5C-8A0A-F57DFBA507F6}" type="datetimeFigureOut">
              <a:rPr lang="en-US" smtClean="0"/>
              <a:t>17-Sep-20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472C1-2E57-4A3E-9FC2-7406EA069D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03364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8B073-DBA7-4B5C-8A0A-F57DFBA507F6}" type="datetimeFigureOut">
              <a:rPr lang="en-US" smtClean="0"/>
              <a:t>17-Sep-20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472C1-2E57-4A3E-9FC2-7406EA069D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89556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8B073-DBA7-4B5C-8A0A-F57DFBA507F6}" type="datetimeFigureOut">
              <a:rPr lang="en-US" smtClean="0"/>
              <a:t>17-Sep-20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472C1-2E57-4A3E-9FC2-7406EA069D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0379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8B073-DBA7-4B5C-8A0A-F57DFBA507F6}" type="datetimeFigureOut">
              <a:rPr lang="en-US" smtClean="0"/>
              <a:t>17-Sep-20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472C1-2E57-4A3E-9FC2-7406EA069D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71053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8B073-DBA7-4B5C-8A0A-F57DFBA507F6}" type="datetimeFigureOut">
              <a:rPr lang="en-US" smtClean="0"/>
              <a:t>17-Sep-20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472C1-2E57-4A3E-9FC2-7406EA069D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1371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8B073-DBA7-4B5C-8A0A-F57DFBA507F6}" type="datetimeFigureOut">
              <a:rPr lang="en-US" smtClean="0"/>
              <a:t>17-Sep-20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472C1-2E57-4A3E-9FC2-7406EA069D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84169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8B073-DBA7-4B5C-8A0A-F57DFBA507F6}" type="datetimeFigureOut">
              <a:rPr lang="en-US" smtClean="0"/>
              <a:t>17-Sep-20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472C1-2E57-4A3E-9FC2-7406EA069D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0677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8B073-DBA7-4B5C-8A0A-F57DFBA507F6}" type="datetimeFigureOut">
              <a:rPr lang="en-US" smtClean="0"/>
              <a:t>17-Sep-20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472C1-2E57-4A3E-9FC2-7406EA069D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8714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18B073-DBA7-4B5C-8A0A-F57DFBA507F6}" type="datetimeFigureOut">
              <a:rPr lang="en-US" smtClean="0"/>
              <a:t>17-Sep-20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D472C1-2E57-4A3E-9FC2-7406EA069D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33527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Use a Variable Number of Arguments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91536" y="96818"/>
            <a:ext cx="903642" cy="1331218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91537" y="5751147"/>
            <a:ext cx="892884" cy="10032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8766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When you create a method, you usually know in advance the number of arguments </a:t>
            </a:r>
            <a:r>
              <a:rPr lang="en-US" dirty="0"/>
              <a:t>that you </a:t>
            </a:r>
            <a:r>
              <a:rPr lang="en-US" dirty="0"/>
              <a:t>will be passing to it, but this is not always the case. Sometimes you will want to </a:t>
            </a:r>
            <a:r>
              <a:rPr lang="en-US" dirty="0"/>
              <a:t>create a </a:t>
            </a:r>
            <a:r>
              <a:rPr lang="en-US" dirty="0"/>
              <a:t>method that can be passed an arbitrary number of arguments</a:t>
            </a:r>
            <a:r>
              <a:rPr lang="en-US" dirty="0"/>
              <a:t>.</a:t>
            </a:r>
          </a:p>
          <a:p>
            <a:r>
              <a:rPr lang="en-US" dirty="0"/>
              <a:t>The </a:t>
            </a:r>
            <a:r>
              <a:rPr lang="en-US" dirty="0" err="1"/>
              <a:t>params</a:t>
            </a:r>
            <a:r>
              <a:rPr lang="en-US" dirty="0"/>
              <a:t> modifier is used to declare an array parameter that will be able to </a:t>
            </a:r>
            <a:r>
              <a:rPr lang="en-US" dirty="0"/>
              <a:t>receive zero </a:t>
            </a:r>
            <a:r>
              <a:rPr lang="en-US" dirty="0"/>
              <a:t>or more arguments. The number of elements in the array will be equal to the </a:t>
            </a:r>
            <a:r>
              <a:rPr lang="en-US" dirty="0"/>
              <a:t>number of </a:t>
            </a:r>
            <a:r>
              <a:rPr lang="en-US" dirty="0"/>
              <a:t>arguments passed to the method. Your program then accesses the array to obtain </a:t>
            </a:r>
            <a:r>
              <a:rPr lang="en-US" dirty="0"/>
              <a:t>the arguments</a:t>
            </a:r>
            <a:r>
              <a:rPr lang="en-US" dirty="0"/>
              <a:t>.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91536" y="96818"/>
            <a:ext cx="903642" cy="1331218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91537" y="5751147"/>
            <a:ext cx="892884" cy="10032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8855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Thank You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91536" y="96818"/>
            <a:ext cx="903642" cy="1331218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91537" y="5751147"/>
            <a:ext cx="892884" cy="10032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4741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1080</TotalTime>
  <Words>110</Words>
  <Application>Microsoft Office PowerPoint</Application>
  <PresentationFormat>Widescreen</PresentationFormat>
  <Paragraphs>5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Use a Variable Number of Arguments</vt:lpstr>
      <vt:lpstr>Introduction</vt:lpstr>
      <vt:lpstr>Thank You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Divyesh</dc:creator>
  <cp:lastModifiedBy>Divyesh</cp:lastModifiedBy>
  <cp:revision>236</cp:revision>
  <dcterms:created xsi:type="dcterms:W3CDTF">2020-05-18T03:14:36Z</dcterms:created>
  <dcterms:modified xsi:type="dcterms:W3CDTF">2020-09-17T03:01:55Z</dcterms:modified>
</cp:coreProperties>
</file>