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7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027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383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33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5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7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105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416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67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871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8B073-DBA7-4B5C-8A0A-F57DFBA507F6}" type="datetimeFigureOut">
              <a:rPr lang="en-US" smtClean="0"/>
              <a:t>17-Sep-20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472C1-2E57-4A3E-9FC2-7406EA069D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352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Return </a:t>
            </a:r>
            <a:r>
              <a:rPr lang="en-US" dirty="0" smtClean="0"/>
              <a:t>Objects and Array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8766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Objects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method can return any type of data, including class types</a:t>
            </a:r>
            <a:r>
              <a:rPr lang="en-US" dirty="0"/>
              <a:t>.</a:t>
            </a:r>
          </a:p>
          <a:p>
            <a:r>
              <a:rPr lang="en-US" dirty="0"/>
              <a:t>When an object is returned by a method, it remains in existence until there are no </a:t>
            </a:r>
            <a:r>
              <a:rPr lang="en-US" dirty="0"/>
              <a:t>more references </a:t>
            </a:r>
            <a:r>
              <a:rPr lang="en-US" dirty="0"/>
              <a:t>to it. At that point, it is subject to garbage collection. Thus, an object won’t </a:t>
            </a:r>
            <a:r>
              <a:rPr lang="en-US" dirty="0"/>
              <a:t>be destroyed </a:t>
            </a:r>
            <a:r>
              <a:rPr lang="en-US" dirty="0"/>
              <a:t>just because the method that created it terminates.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885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Return an Array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Since in C# arrays are implemented as objects, a method can also return an array. (</a:t>
            </a:r>
            <a:r>
              <a:rPr lang="en-US" dirty="0"/>
              <a:t>This differs </a:t>
            </a:r>
            <a:r>
              <a:rPr lang="en-US" dirty="0"/>
              <a:t>from C++ in which arrays are not valid as return types</a:t>
            </a:r>
            <a:r>
              <a:rPr lang="en-US" dirty="0"/>
              <a:t>.)</a:t>
            </a:r>
          </a:p>
          <a:p>
            <a:r>
              <a:rPr lang="en-US" dirty="0"/>
              <a:t>Notice how the </a:t>
            </a:r>
            <a:r>
              <a:rPr lang="en-US" dirty="0" err="1"/>
              <a:t>int</a:t>
            </a:r>
            <a:r>
              <a:rPr lang="en-US" dirty="0"/>
              <a:t> array return type is specified. This syntax can be generalized. </a:t>
            </a:r>
            <a:r>
              <a:rPr lang="en-US" dirty="0"/>
              <a:t>Whenever a </a:t>
            </a:r>
            <a:r>
              <a:rPr lang="en-US" dirty="0"/>
              <a:t>method returns an array, specify it in a similar fashion, adjusting the type and </a:t>
            </a:r>
            <a:r>
              <a:rPr lang="en-US" dirty="0"/>
              <a:t>dimensions as </a:t>
            </a:r>
            <a:r>
              <a:rPr lang="en-US" dirty="0"/>
              <a:t>needed.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6" y="96818"/>
            <a:ext cx="903642" cy="133121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537" y="5751147"/>
            <a:ext cx="892884" cy="1003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4741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1078</TotalTime>
  <Words>145</Words>
  <Application>Microsoft Office PowerPoint</Application>
  <PresentationFormat>Widescreen</PresentationFormat>
  <Paragraphs>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Return Objects and Array</vt:lpstr>
      <vt:lpstr>Return Objects</vt:lpstr>
      <vt:lpstr>Return an Array</vt:lpstr>
      <vt:lpstr>Thank You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Divyesh</dc:creator>
  <cp:lastModifiedBy>Divyesh</cp:lastModifiedBy>
  <cp:revision>242</cp:revision>
  <dcterms:created xsi:type="dcterms:W3CDTF">2020-05-18T03:14:36Z</dcterms:created>
  <dcterms:modified xsi:type="dcterms:W3CDTF">2020-09-17T03:15:32Z</dcterms:modified>
</cp:coreProperties>
</file>