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77578-2B2C-4082-9A61-441721AFAA71}" type="datetimeFigureOut">
              <a:rPr lang="en-IN" smtClean="0"/>
              <a:t>16-09-2026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7A71E-3E4A-455C-8A64-D202F98CF37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7351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03400-E73A-24EA-1B54-14A0EE533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07DC9-AEE7-C461-3AD6-69FCD0370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324D3-64CA-F0B3-76E2-4451546CE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4048E-4CCD-4FF5-BDDC-7C6D8288FD7D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1409D-7D5E-3194-EADE-E47038E96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8CACA-BAA6-F881-1200-54980A75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6298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D98C8-DEB2-3C8D-997D-335E9B6EC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A58795-AA00-D450-F5FE-3923084B4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C166C-EB05-4C6F-91FB-1D1F743DC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6CD89-945A-43C2-A3F9-7AD74325991C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F0E16-20D2-85E8-6F3B-5F8077A18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F0D410-3080-727E-C404-325D61D4C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0339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6F31B3-F3E5-8F8E-DDD0-EEBDB41768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CC83A7-6620-9F5A-EEDC-C78E6E5292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B6ADE-CCC6-44F7-0FE4-3FBFB640C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3DF76-CC8C-4EBA-A9C8-4F9E9CAA986E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246B3-E40A-E84A-F11B-3F3996B5A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E2257-1A97-F935-5173-1F3C0E866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8295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1C8D8-03DE-8DBE-2CA4-A2EA1657B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60D8F-1D36-9CC5-0478-C1D60044C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AF74DB-062F-EEF9-F14F-308BD5CE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07951E-7579-43A2-B9F4-43174DB98940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7AA66-E3F3-01D8-F618-B17D3F990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AB74E-D70C-06F7-BCBC-D795345D6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2558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76AC-D6CF-673F-A7DD-B28AA1299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47F4E6-17F4-1CD4-885C-A98E20501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B7A3C-D053-A3D0-A480-529997763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EA7AF-364C-430C-8D8C-467979D3FBEC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1D96F-D28E-4032-7ABE-1C53D676B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E4B14-3BAA-4C63-8BF4-963D26F6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755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0A59D-92BB-4FCB-56DD-44F5CA0B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44194-B405-CFFF-DE78-D6D964B0D6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A0759-C2E2-3112-3CAE-C0B5472DE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9E79D4-BB83-B0F5-AB73-CB0327D78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D3EC-8277-4E65-AED6-CAB924E2D24F}" type="datetime1">
              <a:rPr lang="en-IN" smtClean="0"/>
              <a:t>16-09-2026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4BB450-CFAB-DA2B-387E-9FDBB31E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24EAD3-29DA-570E-17EC-73126EA03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514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5DC64-8815-3BD4-8906-D9BEECDD0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FC3292-3062-4984-56E5-6FA5A73E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46A4C6-509B-DCB8-18B6-7C28BE3D4D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7CBF9D-1FE7-A0AC-339E-5E8B7A1F27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1004AF-9AC7-2F60-7D14-E75389CA64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F9DB96-CEFC-CA51-4279-7DE32D1E5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AE4F-1005-4C82-B552-3B41806AB161}" type="datetime1">
              <a:rPr lang="en-IN" smtClean="0"/>
              <a:t>16-09-2026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FFD7ED-859B-EAA0-8017-C8B65D812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BF6DA-A6DD-BABA-BDF0-32AA1B7EF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903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286AF-F26C-5185-D28A-2A7EEAED1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80F671-DD43-0D23-16E6-3E9EE068B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6D37-DF30-4307-AC53-36DB08C02D02}" type="datetime1">
              <a:rPr lang="en-IN" smtClean="0"/>
              <a:t>16-09-2026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11DE78-57D8-F952-1963-22EA45309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B4D07B-8E38-D0FC-91D2-F49990DAF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8830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FC24A0-5750-D9DB-0B6A-6B4CF7524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8E33-176D-46C8-B549-F1A25E3A1B62}" type="datetime1">
              <a:rPr lang="en-IN" smtClean="0"/>
              <a:t>16-09-2026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9F7F7C-BAED-BDD2-2B12-C01F7ECE4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AC825-5F95-F9CA-60B9-1A5AC39D2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9678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992B4-5C7B-A038-5D6C-1292B2A99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271BF-40DC-9347-87D0-7EF70AD27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BBA257-E8DB-10B1-5792-E7B5A1CDC9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096B84-8CCF-5584-A01C-35CDB239A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C0CC2-3A3D-4E80-96A5-92DBD0555890}" type="datetime1">
              <a:rPr lang="en-IN" smtClean="0"/>
              <a:t>16-09-2026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868935-4530-D03C-3243-7F21FF3DB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87A86-15E3-AC2D-C618-CCD35EA5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1429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4D2FC-FBA1-E4F7-001F-A802394B5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FA12ED-83B3-706D-63C2-BEBCA3FFDE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0789FD-1DB1-051D-6F0B-A5DE1A1F0A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2AD8CC-C13E-4E32-7351-4EC5F46EE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33FBD-6E55-43C7-B0B4-82CEBD61C73C}" type="datetime1">
              <a:rPr lang="en-IN" smtClean="0"/>
              <a:t>16-09-2026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356556-505A-4FF1-F34A-02A1BF075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A4561D-825C-54CB-C767-B4F83DDF5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071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CC364F-EA31-0E0D-BE95-A18ECA0F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51E57-D68D-BEDD-1A8A-35DCD91F2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0D6F5-42A3-2285-90BE-1D95423C2E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DF53AE-A1FC-41DE-A3C9-6005EF6B6A5D}" type="datetime1">
              <a:rPr lang="en-IN" smtClean="0"/>
              <a:t>16-09-2026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BBCD4-5707-16EE-498A-ACC1C95445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F25-0894-A7A1-910A-8744F6B925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7B86C7-8E33-4FE1-B576-D3DDB1D7344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116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ithub.com/myproject.gi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429AF-A215-C8C9-756E-F1C1053E32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Git – Commands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656D93-1C10-7F8C-87A7-AB74DEDC7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Part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162BF5-E2B1-E7F5-C795-F7CE6619F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9" y="50240"/>
            <a:ext cx="1443421" cy="720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B453D8-B684-4418-D7EC-D72E81C86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191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191C4F2-4703-A4AB-D112-5063248B3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r>
              <a:rPr lang="en-IN" dirty="0"/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F16D1-B88C-7091-3562-3188E744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10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FB9462-2B40-312E-5676-B952C5C6EE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9" y="50240"/>
            <a:ext cx="144342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21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0F47E-C13A-5680-1F73-C584A87B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What is Git?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DA119-34D3-C659-F90B-37ACCBE1D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1" dirty="0"/>
              <a:t>Git</a:t>
            </a:r>
            <a:r>
              <a:rPr lang="en-IN" dirty="0"/>
              <a:t> is a distributed version control system used to </a:t>
            </a:r>
            <a:r>
              <a:rPr lang="en-IN" b="1" dirty="0"/>
              <a:t>track changes in source code, manage different versions of a project, and collaborate with other developers</a:t>
            </a:r>
            <a:r>
              <a:rPr lang="en-IN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D93CFB-F2B0-3C34-39D6-94C50DE807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9" y="50240"/>
            <a:ext cx="1443421" cy="720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E1131B-62B6-F2E9-0344-15ED2F8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0967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863C8-F6F1-5F74-F37C-AA77C259F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Git Download &amp; Install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05B19-3C6E-7475-5783-08D951EEE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Git must be installed on your computer before using Git commands.</a:t>
            </a:r>
          </a:p>
          <a:p>
            <a:r>
              <a:rPr lang="en-IN" dirty="0"/>
              <a:t>Download Git from the official website: https://git-scm.com</a:t>
            </a:r>
          </a:p>
          <a:p>
            <a:r>
              <a:rPr lang="en-IN" dirty="0"/>
              <a:t>After downloading, run the installer.</a:t>
            </a:r>
          </a:p>
          <a:p>
            <a:r>
              <a:rPr lang="en-IN" dirty="0"/>
              <a:t>During installation, you can generally keep the </a:t>
            </a:r>
            <a:r>
              <a:rPr lang="en-IN" b="1" dirty="0"/>
              <a:t>default options</a:t>
            </a:r>
            <a:r>
              <a:rPr lang="en-IN" dirty="0"/>
              <a:t>.</a:t>
            </a:r>
          </a:p>
          <a:p>
            <a:r>
              <a:rPr lang="en-IN" dirty="0"/>
              <a:t>After installation, verify Git on Command Prompt: git --version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179DB1-2645-E99B-8C1B-24BBB5E17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9" y="50240"/>
            <a:ext cx="1443421" cy="720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EE9DE-5218-3A61-4589-74FD26953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3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3489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D77A3-A89A-08B7-64FA-A8BAE39A5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Git Clone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A5376-7883-0218-96D8-D3FFF641B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git clone is used to </a:t>
            </a:r>
            <a:r>
              <a:rPr lang="en-IN" b="1" dirty="0"/>
              <a:t>download/copy an existing repository from a cloud server such as GitHub to your computer</a:t>
            </a:r>
            <a:r>
              <a:rPr lang="en-IN" dirty="0"/>
              <a:t>.</a:t>
            </a:r>
          </a:p>
          <a:p>
            <a:r>
              <a:rPr lang="en-IN" dirty="0"/>
              <a:t>Command: </a:t>
            </a:r>
            <a:r>
              <a:rPr lang="en-IN" u="sng" dirty="0"/>
              <a:t>git clone &lt;repository-</a:t>
            </a:r>
            <a:r>
              <a:rPr lang="en-IN" u="sng" dirty="0" err="1"/>
              <a:t>url</a:t>
            </a:r>
            <a:r>
              <a:rPr lang="en-IN" u="sng" dirty="0"/>
              <a:t>&gt;</a:t>
            </a:r>
          </a:p>
          <a:p>
            <a:r>
              <a:rPr lang="en-IN" dirty="0"/>
              <a:t>Example: </a:t>
            </a:r>
            <a:r>
              <a:rPr lang="en-IN" u="sng" dirty="0"/>
              <a:t>git clone </a:t>
            </a:r>
            <a:r>
              <a:rPr lang="en-IN" u="sng" dirty="0">
                <a:hlinkClick r:id="rId2"/>
              </a:rPr>
              <a:t>https://github.com/myproject.git</a:t>
            </a:r>
            <a:endParaRPr lang="en-IN" u="sng" dirty="0"/>
          </a:p>
          <a:p>
            <a:r>
              <a:rPr lang="en-IN" dirty="0"/>
              <a:t>git clone is normally performed </a:t>
            </a:r>
            <a:r>
              <a:rPr lang="en-IN" b="1" dirty="0"/>
              <a:t>only once</a:t>
            </a:r>
            <a:r>
              <a:rPr lang="en-IN" dirty="0"/>
              <a:t> when you initially download the repository.</a:t>
            </a:r>
            <a:endParaRPr lang="en-IN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2BE00-7057-9248-6179-48D793EEE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89AFA3-5242-A2A9-4793-29E9B3AB8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9" y="50240"/>
            <a:ext cx="144342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537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9B6A5-C673-FE11-25EB-DF9E8FD13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Git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52D1A-9691-BFDF-DE94-077D72AF7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git status shows the </a:t>
            </a:r>
            <a:r>
              <a:rPr lang="en-IN" b="1" dirty="0"/>
              <a:t>current status of your working directory</a:t>
            </a:r>
            <a:r>
              <a:rPr lang="en-IN" dirty="0"/>
              <a:t>.</a:t>
            </a:r>
          </a:p>
          <a:p>
            <a:r>
              <a:rPr lang="en-IN" dirty="0"/>
              <a:t>It tells you:</a:t>
            </a:r>
          </a:p>
          <a:p>
            <a:pPr lvl="1"/>
            <a:r>
              <a:rPr lang="en-IN" dirty="0"/>
              <a:t>Which files are modified </a:t>
            </a:r>
          </a:p>
          <a:p>
            <a:pPr lvl="1"/>
            <a:r>
              <a:rPr lang="en-IN" dirty="0"/>
              <a:t>Which files are new </a:t>
            </a:r>
          </a:p>
          <a:p>
            <a:pPr lvl="1"/>
            <a:r>
              <a:rPr lang="en-IN" dirty="0"/>
              <a:t>Which files are ready to commit </a:t>
            </a:r>
          </a:p>
          <a:p>
            <a:pPr lvl="1"/>
            <a:r>
              <a:rPr lang="en-IN" dirty="0"/>
              <a:t>Which files are not being tracked</a:t>
            </a:r>
          </a:p>
          <a:p>
            <a:r>
              <a:rPr lang="en-IN" dirty="0"/>
              <a:t>Command: </a:t>
            </a:r>
            <a:r>
              <a:rPr lang="en-IN" u="sng" dirty="0"/>
              <a:t>git status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D5931-39E2-617D-E4A1-3CDC80A2C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E87666-6256-8C31-3DC4-D8613C508C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9" y="50240"/>
            <a:ext cx="144342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42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A0B87-D3B8-B742-A849-211CC3CC9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Git Add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2BD17-4B7B-9022-BB13-AE62C2E1AF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git add is used to </a:t>
            </a:r>
            <a:r>
              <a:rPr lang="en-IN" b="1" dirty="0"/>
              <a:t>prepare/stage changes for the next commit</a:t>
            </a:r>
            <a:r>
              <a:rPr lang="en-IN" dirty="0"/>
              <a:t>.</a:t>
            </a:r>
          </a:p>
          <a:p>
            <a:r>
              <a:rPr lang="en-IN" dirty="0"/>
              <a:t>Add a specific file: </a:t>
            </a:r>
            <a:r>
              <a:rPr lang="en-IN" u="sng" dirty="0"/>
              <a:t>git add index.html</a:t>
            </a:r>
          </a:p>
          <a:p>
            <a:r>
              <a:rPr lang="en-IN" dirty="0"/>
              <a:t>Add multiple files: </a:t>
            </a:r>
            <a:r>
              <a:rPr lang="en-IN" u="sng" dirty="0"/>
              <a:t>git add index.html style.css</a:t>
            </a:r>
          </a:p>
          <a:p>
            <a:r>
              <a:rPr lang="en-IN" dirty="0"/>
              <a:t>Add all changed files: </a:t>
            </a:r>
            <a:r>
              <a:rPr lang="en-IN" u="sng" dirty="0"/>
              <a:t>git add .</a:t>
            </a:r>
          </a:p>
          <a:p>
            <a:endParaRPr lang="en-I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DFE3F-0CAE-347D-6367-80F2778B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9404DE-72CB-2F72-4D6A-0BE13B2DB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9" y="50240"/>
            <a:ext cx="144342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463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59718-5010-A3D7-DBCD-E9A51764B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Git Commit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65842-73E8-F4CC-D26A-B77519CE2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git commit is used to </a:t>
            </a:r>
            <a:r>
              <a:rPr lang="en-IN" b="1" dirty="0"/>
              <a:t>save the staged changes in your local Git repository</a:t>
            </a:r>
            <a:r>
              <a:rPr lang="en-IN" dirty="0"/>
              <a:t>.</a:t>
            </a:r>
          </a:p>
          <a:p>
            <a:r>
              <a:rPr lang="en-IN" dirty="0"/>
              <a:t>Command: </a:t>
            </a:r>
            <a:r>
              <a:rPr lang="en-IN" u="sng" dirty="0"/>
              <a:t>git commit -m "message“</a:t>
            </a:r>
          </a:p>
          <a:p>
            <a:r>
              <a:rPr lang="en-IN" dirty="0"/>
              <a:t>A commit is saved </a:t>
            </a:r>
            <a:r>
              <a:rPr lang="en-IN" b="1" dirty="0"/>
              <a:t>locally</a:t>
            </a:r>
            <a:r>
              <a:rPr lang="en-IN" dirty="0"/>
              <a:t>. It does </a:t>
            </a:r>
            <a:r>
              <a:rPr lang="en-IN" b="1" dirty="0"/>
              <a:t>not</a:t>
            </a:r>
            <a:r>
              <a:rPr lang="en-IN" dirty="0"/>
              <a:t> automatically update GitHub.</a:t>
            </a:r>
          </a:p>
          <a:p>
            <a:endParaRPr lang="en-IN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3D39F-BB20-2639-7B39-1DE037210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8ED228-0609-4280-3CA3-4880DA881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9" y="50240"/>
            <a:ext cx="144342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91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86F29-FD25-3B2A-DAEF-E4181399D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Git Push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27213-2988-B9CB-CEF6-18F474D91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git push is used to </a:t>
            </a:r>
            <a:r>
              <a:rPr lang="en-IN" b="1" dirty="0"/>
              <a:t>upload your committed changes from your local repository to the remote/cloud repository such as GitHub</a:t>
            </a:r>
            <a:r>
              <a:rPr lang="en-IN" dirty="0"/>
              <a:t>.</a:t>
            </a:r>
          </a:p>
          <a:p>
            <a:r>
              <a:rPr lang="en-IN" dirty="0"/>
              <a:t>Command: </a:t>
            </a:r>
            <a:r>
              <a:rPr lang="en-IN" u="sng" dirty="0"/>
              <a:t>git push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78DEB-1325-392F-8B13-AB306840A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C278A5-DEC9-AFF1-AB24-3E6FEED79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9" y="50240"/>
            <a:ext cx="144342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69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2AED8-7C62-B974-928A-B4C06E67B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Git Pull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50BD0-BF46-36E2-321B-993C0E145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git pull is used to </a:t>
            </a:r>
            <a:r>
              <a:rPr lang="en-IN" b="1" dirty="0"/>
              <a:t>download the latest changes from the remote/cloud repository and update your local repository</a:t>
            </a:r>
            <a:r>
              <a:rPr lang="en-IN" dirty="0"/>
              <a:t>.</a:t>
            </a:r>
          </a:p>
          <a:p>
            <a:r>
              <a:rPr lang="en-IN" dirty="0"/>
              <a:t>Command: </a:t>
            </a:r>
            <a:r>
              <a:rPr lang="en-IN" u="sng" dirty="0"/>
              <a:t>git pull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54624-E3F7-36E8-5BF7-F957E289C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B86C7-8E33-4FE1-B576-D3DDB1D73447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8CD22C-9A90-F8DE-DC81-2BC3BFD37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39" y="50240"/>
            <a:ext cx="1443421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87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347</Words>
  <Application>Microsoft Office PowerPoint</Application>
  <PresentationFormat>Widescreen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Git – Commands</vt:lpstr>
      <vt:lpstr>What is Git?</vt:lpstr>
      <vt:lpstr>Git Download &amp; Install</vt:lpstr>
      <vt:lpstr>Git Clone</vt:lpstr>
      <vt:lpstr>Git Status</vt:lpstr>
      <vt:lpstr>Git Add</vt:lpstr>
      <vt:lpstr>Git Commit</vt:lpstr>
      <vt:lpstr>Git Push</vt:lpstr>
      <vt:lpstr>Git Pull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Divyesh Gohel</dc:creator>
  <cp:lastModifiedBy>Divyesh Gohel</cp:lastModifiedBy>
  <cp:revision>30</cp:revision>
  <dcterms:created xsi:type="dcterms:W3CDTF">2026-09-15T18:34:55Z</dcterms:created>
  <dcterms:modified xsi:type="dcterms:W3CDTF">2026-09-15T19:11:54Z</dcterms:modified>
</cp:coreProperties>
</file>